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97" r:id="rId4"/>
    <p:sldId id="299" r:id="rId5"/>
    <p:sldId id="298" r:id="rId6"/>
    <p:sldId id="258" r:id="rId7"/>
    <p:sldId id="259" r:id="rId8"/>
    <p:sldId id="264" r:id="rId9"/>
    <p:sldId id="300" r:id="rId10"/>
    <p:sldId id="260" r:id="rId11"/>
    <p:sldId id="265" r:id="rId12"/>
    <p:sldId id="292" r:id="rId13"/>
    <p:sldId id="262" r:id="rId14"/>
    <p:sldId id="263" r:id="rId15"/>
    <p:sldId id="271" r:id="rId16"/>
    <p:sldId id="266" r:id="rId17"/>
    <p:sldId id="276" r:id="rId18"/>
    <p:sldId id="291" r:id="rId19"/>
    <p:sldId id="288" r:id="rId20"/>
    <p:sldId id="289" r:id="rId21"/>
    <p:sldId id="293" r:id="rId22"/>
    <p:sldId id="294" r:id="rId23"/>
    <p:sldId id="290" r:id="rId24"/>
    <p:sldId id="272" r:id="rId25"/>
    <p:sldId id="273" r:id="rId26"/>
    <p:sldId id="274" r:id="rId27"/>
    <p:sldId id="275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95" r:id="rId39"/>
    <p:sldId id="296" r:id="rId40"/>
  </p:sldIdLst>
  <p:sldSz cx="12192000" cy="6858000"/>
  <p:notesSz cx="6889750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6A7EAC-C133-4D6D-8EA5-62EC8A3F23C3}" v="1657" dt="2023-07-17T20:24:19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9.sv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9.sv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BCE337-151A-4000-866C-13B33D3E612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F846826-198A-4D0A-B53C-6A76780B5558}">
      <dgm:prSet/>
      <dgm:spPr/>
      <dgm:t>
        <a:bodyPr/>
        <a:lstStyle/>
        <a:p>
          <a:r>
            <a:rPr lang="en-US" dirty="0"/>
            <a:t>Movement</a:t>
          </a:r>
        </a:p>
      </dgm:t>
    </dgm:pt>
    <dgm:pt modelId="{5528D25B-155B-4DFE-8B70-D406AD0E1CFC}" type="parTrans" cxnId="{28BBA292-6345-4376-A683-D2FDDACF4FCB}">
      <dgm:prSet/>
      <dgm:spPr/>
      <dgm:t>
        <a:bodyPr/>
        <a:lstStyle/>
        <a:p>
          <a:endParaRPr lang="en-US"/>
        </a:p>
      </dgm:t>
    </dgm:pt>
    <dgm:pt modelId="{0CC87591-D230-469A-9C8E-FEA183C5B9D9}" type="sibTrans" cxnId="{28BBA292-6345-4376-A683-D2FDDACF4FCB}">
      <dgm:prSet/>
      <dgm:spPr/>
      <dgm:t>
        <a:bodyPr/>
        <a:lstStyle/>
        <a:p>
          <a:endParaRPr lang="en-US"/>
        </a:p>
      </dgm:t>
    </dgm:pt>
    <dgm:pt modelId="{8768A878-CE33-4C3C-94D8-98E6758FE9EF}">
      <dgm:prSet/>
      <dgm:spPr/>
      <dgm:t>
        <a:bodyPr/>
        <a:lstStyle/>
        <a:p>
          <a:r>
            <a:rPr lang="nb-NO" dirty="0" err="1"/>
            <a:t>Recuperation</a:t>
          </a:r>
          <a:endParaRPr lang="en-US" dirty="0"/>
        </a:p>
      </dgm:t>
    </dgm:pt>
    <dgm:pt modelId="{084FC5AD-C011-4A64-B5B0-A5A5A0C50F4C}" type="parTrans" cxnId="{00BC3826-E426-420A-92A3-0FE54684D81D}">
      <dgm:prSet/>
      <dgm:spPr/>
      <dgm:t>
        <a:bodyPr/>
        <a:lstStyle/>
        <a:p>
          <a:endParaRPr lang="en-US"/>
        </a:p>
      </dgm:t>
    </dgm:pt>
    <dgm:pt modelId="{954A7652-1F8F-4A76-B015-2DFDA084D541}" type="sibTrans" cxnId="{00BC3826-E426-420A-92A3-0FE54684D81D}">
      <dgm:prSet/>
      <dgm:spPr/>
      <dgm:t>
        <a:bodyPr/>
        <a:lstStyle/>
        <a:p>
          <a:endParaRPr lang="en-US"/>
        </a:p>
      </dgm:t>
    </dgm:pt>
    <dgm:pt modelId="{D0EA082C-600C-4753-B945-4016932590A8}">
      <dgm:prSet/>
      <dgm:spPr/>
      <dgm:t>
        <a:bodyPr/>
        <a:lstStyle/>
        <a:p>
          <a:r>
            <a:rPr lang="nb-NO" dirty="0" err="1"/>
            <a:t>Finding</a:t>
          </a:r>
          <a:r>
            <a:rPr lang="nb-NO" dirty="0"/>
            <a:t> </a:t>
          </a:r>
          <a:r>
            <a:rPr lang="nb-NO" dirty="0" err="1"/>
            <a:t>inner</a:t>
          </a:r>
          <a:r>
            <a:rPr lang="nb-NO" dirty="0"/>
            <a:t> </a:t>
          </a:r>
          <a:r>
            <a:rPr lang="nb-NO" dirty="0" err="1"/>
            <a:t>peace</a:t>
          </a:r>
          <a:endParaRPr lang="en-US" dirty="0"/>
        </a:p>
      </dgm:t>
    </dgm:pt>
    <dgm:pt modelId="{78E2A655-7E96-46DE-B3ED-9D6FFFFB3C0C}" type="parTrans" cxnId="{073F28A5-E0E7-460A-AE37-D1A8AA8D1928}">
      <dgm:prSet/>
      <dgm:spPr/>
      <dgm:t>
        <a:bodyPr/>
        <a:lstStyle/>
        <a:p>
          <a:endParaRPr lang="en-US"/>
        </a:p>
      </dgm:t>
    </dgm:pt>
    <dgm:pt modelId="{88A05926-D711-4CA6-97A4-CC712260E12C}" type="sibTrans" cxnId="{073F28A5-E0E7-460A-AE37-D1A8AA8D1928}">
      <dgm:prSet/>
      <dgm:spPr/>
      <dgm:t>
        <a:bodyPr/>
        <a:lstStyle/>
        <a:p>
          <a:endParaRPr lang="en-US"/>
        </a:p>
      </dgm:t>
    </dgm:pt>
    <dgm:pt modelId="{96D863B2-7C91-4C6B-9105-20AEDD0D3C16}">
      <dgm:prSet/>
      <dgm:spPr/>
      <dgm:t>
        <a:bodyPr/>
        <a:lstStyle/>
        <a:p>
          <a:r>
            <a:rPr lang="en-US" dirty="0"/>
            <a:t>Excess your recourses</a:t>
          </a:r>
        </a:p>
      </dgm:t>
    </dgm:pt>
    <dgm:pt modelId="{CB9E85EF-FE7E-4848-8618-0ADD8EB95505}" type="parTrans" cxnId="{16E689DC-19FC-401C-A73E-3966B59EDD5C}">
      <dgm:prSet/>
      <dgm:spPr/>
      <dgm:t>
        <a:bodyPr/>
        <a:lstStyle/>
        <a:p>
          <a:endParaRPr lang="en-US"/>
        </a:p>
      </dgm:t>
    </dgm:pt>
    <dgm:pt modelId="{8B56022D-5DBC-4AFB-9C10-AF4A936DD77C}" type="sibTrans" cxnId="{16E689DC-19FC-401C-A73E-3966B59EDD5C}">
      <dgm:prSet/>
      <dgm:spPr/>
      <dgm:t>
        <a:bodyPr/>
        <a:lstStyle/>
        <a:p>
          <a:endParaRPr lang="en-US"/>
        </a:p>
      </dgm:t>
    </dgm:pt>
    <dgm:pt modelId="{BCCE6C29-C6DC-4D4C-B4E1-E27CF3AB4547}">
      <dgm:prSet/>
      <dgm:spPr/>
      <dgm:t>
        <a:bodyPr/>
        <a:lstStyle/>
        <a:p>
          <a:r>
            <a:rPr lang="en-US" dirty="0"/>
            <a:t>Increase your potential</a:t>
          </a:r>
        </a:p>
      </dgm:t>
    </dgm:pt>
    <dgm:pt modelId="{BCC94A2A-9E1A-4E59-9D2D-50AEE0C0736A}" type="parTrans" cxnId="{4041CF10-FABB-4F04-BCE4-22C5509C08F9}">
      <dgm:prSet/>
      <dgm:spPr/>
      <dgm:t>
        <a:bodyPr/>
        <a:lstStyle/>
        <a:p>
          <a:endParaRPr lang="en-US"/>
        </a:p>
      </dgm:t>
    </dgm:pt>
    <dgm:pt modelId="{63C71CD8-DCA0-4673-97E9-EA2261F8B557}" type="sibTrans" cxnId="{4041CF10-FABB-4F04-BCE4-22C5509C08F9}">
      <dgm:prSet/>
      <dgm:spPr/>
      <dgm:t>
        <a:bodyPr/>
        <a:lstStyle/>
        <a:p>
          <a:endParaRPr lang="en-US"/>
        </a:p>
      </dgm:t>
    </dgm:pt>
    <dgm:pt modelId="{6BAB8536-8DE8-4F6B-A1F0-470046C60224}">
      <dgm:prSet/>
      <dgm:spPr/>
      <dgm:t>
        <a:bodyPr/>
        <a:lstStyle/>
        <a:p>
          <a:r>
            <a:rPr lang="en-US" dirty="0" err="1"/>
            <a:t>Prosess</a:t>
          </a:r>
          <a:r>
            <a:rPr lang="en-US" dirty="0"/>
            <a:t> challenges</a:t>
          </a:r>
        </a:p>
      </dgm:t>
    </dgm:pt>
    <dgm:pt modelId="{AF7AA571-20AB-4432-8473-79DE859880FC}" type="parTrans" cxnId="{B31A1527-0AEC-4012-A698-41A54988AEF4}">
      <dgm:prSet/>
      <dgm:spPr/>
      <dgm:t>
        <a:bodyPr/>
        <a:lstStyle/>
        <a:p>
          <a:endParaRPr lang="en-US"/>
        </a:p>
      </dgm:t>
    </dgm:pt>
    <dgm:pt modelId="{9A12E6BF-5567-4239-9C3C-0ADA5410AEA6}" type="sibTrans" cxnId="{B31A1527-0AEC-4012-A698-41A54988AEF4}">
      <dgm:prSet/>
      <dgm:spPr/>
      <dgm:t>
        <a:bodyPr/>
        <a:lstStyle/>
        <a:p>
          <a:endParaRPr lang="en-US"/>
        </a:p>
      </dgm:t>
    </dgm:pt>
    <dgm:pt modelId="{97BCBB5B-F603-40C3-A357-8FC09694E855}" type="pres">
      <dgm:prSet presAssocID="{2CBCE337-151A-4000-866C-13B33D3E612C}" presName="root" presStyleCnt="0">
        <dgm:presLayoutVars>
          <dgm:dir/>
          <dgm:resizeHandles val="exact"/>
        </dgm:presLayoutVars>
      </dgm:prSet>
      <dgm:spPr/>
    </dgm:pt>
    <dgm:pt modelId="{413FC161-8AD6-4A0B-9129-1C1D303D1CA0}" type="pres">
      <dgm:prSet presAssocID="{EF846826-198A-4D0A-B53C-6A76780B5558}" presName="compNode" presStyleCnt="0"/>
      <dgm:spPr/>
    </dgm:pt>
    <dgm:pt modelId="{7FD60501-84B8-42C6-9BBE-73DAFD1FE3CB}" type="pres">
      <dgm:prSet presAssocID="{EF846826-198A-4D0A-B53C-6A76780B555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l"/>
        </a:ext>
      </dgm:extLst>
    </dgm:pt>
    <dgm:pt modelId="{C6191E18-97F5-44AD-ADDD-7E40755E1525}" type="pres">
      <dgm:prSet presAssocID="{EF846826-198A-4D0A-B53C-6A76780B5558}" presName="spaceRect" presStyleCnt="0"/>
      <dgm:spPr/>
    </dgm:pt>
    <dgm:pt modelId="{9079FF94-252B-424F-9A22-273E10FFF0E7}" type="pres">
      <dgm:prSet presAssocID="{EF846826-198A-4D0A-B53C-6A76780B5558}" presName="textRect" presStyleLbl="revTx" presStyleIdx="0" presStyleCnt="6">
        <dgm:presLayoutVars>
          <dgm:chMax val="1"/>
          <dgm:chPref val="1"/>
        </dgm:presLayoutVars>
      </dgm:prSet>
      <dgm:spPr/>
    </dgm:pt>
    <dgm:pt modelId="{0FA1AA94-8535-47DC-90F1-E8E2BBE63A42}" type="pres">
      <dgm:prSet presAssocID="{0CC87591-D230-469A-9C8E-FEA183C5B9D9}" presName="sibTrans" presStyleCnt="0"/>
      <dgm:spPr/>
    </dgm:pt>
    <dgm:pt modelId="{C490A08B-6579-4F49-8DA7-96F9363A0981}" type="pres">
      <dgm:prSet presAssocID="{8768A878-CE33-4C3C-94D8-98E6758FE9EF}" presName="compNode" presStyleCnt="0"/>
      <dgm:spPr/>
    </dgm:pt>
    <dgm:pt modelId="{5BB16EA6-9423-420B-BB61-1F1DBD0A9BEB}" type="pres">
      <dgm:prSet presAssocID="{8768A878-CE33-4C3C-94D8-98E6758FE9E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sinsk"/>
        </a:ext>
      </dgm:extLst>
    </dgm:pt>
    <dgm:pt modelId="{1402C1CE-DA31-45E6-8EC4-56EE4EB8969E}" type="pres">
      <dgm:prSet presAssocID="{8768A878-CE33-4C3C-94D8-98E6758FE9EF}" presName="spaceRect" presStyleCnt="0"/>
      <dgm:spPr/>
    </dgm:pt>
    <dgm:pt modelId="{387B55DD-49E5-4FDC-9051-6C97A77190C4}" type="pres">
      <dgm:prSet presAssocID="{8768A878-CE33-4C3C-94D8-98E6758FE9EF}" presName="textRect" presStyleLbl="revTx" presStyleIdx="1" presStyleCnt="6">
        <dgm:presLayoutVars>
          <dgm:chMax val="1"/>
          <dgm:chPref val="1"/>
        </dgm:presLayoutVars>
      </dgm:prSet>
      <dgm:spPr/>
    </dgm:pt>
    <dgm:pt modelId="{15F29D44-AA39-4964-9879-E999FB15C9AB}" type="pres">
      <dgm:prSet presAssocID="{954A7652-1F8F-4A76-B015-2DFDA084D541}" presName="sibTrans" presStyleCnt="0"/>
      <dgm:spPr/>
    </dgm:pt>
    <dgm:pt modelId="{EE2F84AF-BC82-4C43-8CCF-B3C355BE2D91}" type="pres">
      <dgm:prSet presAssocID="{D0EA082C-600C-4753-B945-4016932590A8}" presName="compNode" presStyleCnt="0"/>
      <dgm:spPr/>
    </dgm:pt>
    <dgm:pt modelId="{A1512FEB-6FA9-41E0-A512-9CEB6E675475}" type="pres">
      <dgm:prSet presAssocID="{D0EA082C-600C-4753-B945-4016932590A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2A1FB7E-0B5B-48A4-A867-628CEEDC4F03}" type="pres">
      <dgm:prSet presAssocID="{D0EA082C-600C-4753-B945-4016932590A8}" presName="spaceRect" presStyleCnt="0"/>
      <dgm:spPr/>
    </dgm:pt>
    <dgm:pt modelId="{D01269E9-FE70-495B-BD94-ECAD481FFF35}" type="pres">
      <dgm:prSet presAssocID="{D0EA082C-600C-4753-B945-4016932590A8}" presName="textRect" presStyleLbl="revTx" presStyleIdx="2" presStyleCnt="6">
        <dgm:presLayoutVars>
          <dgm:chMax val="1"/>
          <dgm:chPref val="1"/>
        </dgm:presLayoutVars>
      </dgm:prSet>
      <dgm:spPr/>
    </dgm:pt>
    <dgm:pt modelId="{36728D6B-6DF0-437A-92F2-19A211444BEF}" type="pres">
      <dgm:prSet presAssocID="{88A05926-D711-4CA6-97A4-CC712260E12C}" presName="sibTrans" presStyleCnt="0"/>
      <dgm:spPr/>
    </dgm:pt>
    <dgm:pt modelId="{DBF393A5-20ED-48E3-AB14-D533249A7247}" type="pres">
      <dgm:prSet presAssocID="{96D863B2-7C91-4C6B-9105-20AEDD0D3C16}" presName="compNode" presStyleCnt="0"/>
      <dgm:spPr/>
    </dgm:pt>
    <dgm:pt modelId="{150D8603-A118-4BEC-9C6E-A481A270E4FD}" type="pres">
      <dgm:prSet presAssocID="{96D863B2-7C91-4C6B-9105-20AEDD0D3C1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ås"/>
        </a:ext>
      </dgm:extLst>
    </dgm:pt>
    <dgm:pt modelId="{B04D96EC-0CCB-49F3-AA84-F0FC27CA4F2D}" type="pres">
      <dgm:prSet presAssocID="{96D863B2-7C91-4C6B-9105-20AEDD0D3C16}" presName="spaceRect" presStyleCnt="0"/>
      <dgm:spPr/>
    </dgm:pt>
    <dgm:pt modelId="{3E6A945F-D5DA-4E2D-AF5E-D27ABAC3834B}" type="pres">
      <dgm:prSet presAssocID="{96D863B2-7C91-4C6B-9105-20AEDD0D3C16}" presName="textRect" presStyleLbl="revTx" presStyleIdx="3" presStyleCnt="6">
        <dgm:presLayoutVars>
          <dgm:chMax val="1"/>
          <dgm:chPref val="1"/>
        </dgm:presLayoutVars>
      </dgm:prSet>
      <dgm:spPr/>
    </dgm:pt>
    <dgm:pt modelId="{6C9B6E18-9093-4DCA-A229-6ECFA8B9B70E}" type="pres">
      <dgm:prSet presAssocID="{8B56022D-5DBC-4AFB-9C10-AF4A936DD77C}" presName="sibTrans" presStyleCnt="0"/>
      <dgm:spPr/>
    </dgm:pt>
    <dgm:pt modelId="{B6506F87-AC22-4262-8E9A-1F7F26FDD263}" type="pres">
      <dgm:prSet presAssocID="{BCCE6C29-C6DC-4D4C-B4E1-E27CF3AB4547}" presName="compNode" presStyleCnt="0"/>
      <dgm:spPr/>
    </dgm:pt>
    <dgm:pt modelId="{975770A9-CAED-4099-BCF3-850EAA205F78}" type="pres">
      <dgm:prSet presAssocID="{BCCE6C29-C6DC-4D4C-B4E1-E27CF3AB454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8B1E613B-8971-4FF0-B0A1-B67BCE06DF87}" type="pres">
      <dgm:prSet presAssocID="{BCCE6C29-C6DC-4D4C-B4E1-E27CF3AB4547}" presName="spaceRect" presStyleCnt="0"/>
      <dgm:spPr/>
    </dgm:pt>
    <dgm:pt modelId="{C7782B3E-4A87-4B4E-995A-A23CC5229666}" type="pres">
      <dgm:prSet presAssocID="{BCCE6C29-C6DC-4D4C-B4E1-E27CF3AB4547}" presName="textRect" presStyleLbl="revTx" presStyleIdx="4" presStyleCnt="6">
        <dgm:presLayoutVars>
          <dgm:chMax val="1"/>
          <dgm:chPref val="1"/>
        </dgm:presLayoutVars>
      </dgm:prSet>
      <dgm:spPr/>
    </dgm:pt>
    <dgm:pt modelId="{F53C85A5-84A3-4C59-A39F-9DA9A1F8E73E}" type="pres">
      <dgm:prSet presAssocID="{63C71CD8-DCA0-4673-97E9-EA2261F8B557}" presName="sibTrans" presStyleCnt="0"/>
      <dgm:spPr/>
    </dgm:pt>
    <dgm:pt modelId="{83FABB5A-A0E2-4983-8D1A-40C3D9F5D795}" type="pres">
      <dgm:prSet presAssocID="{6BAB8536-8DE8-4F6B-A1F0-470046C60224}" presName="compNode" presStyleCnt="0"/>
      <dgm:spPr/>
    </dgm:pt>
    <dgm:pt modelId="{5CA8B2D5-1335-40AB-BA8A-523B1C06BA81}" type="pres">
      <dgm:prSet presAssocID="{6BAB8536-8DE8-4F6B-A1F0-470046C6022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arsel"/>
        </a:ext>
      </dgm:extLst>
    </dgm:pt>
    <dgm:pt modelId="{DC6E4A1E-B34E-482F-B3A4-1FF3D9A28BFE}" type="pres">
      <dgm:prSet presAssocID="{6BAB8536-8DE8-4F6B-A1F0-470046C60224}" presName="spaceRect" presStyleCnt="0"/>
      <dgm:spPr/>
    </dgm:pt>
    <dgm:pt modelId="{9B348E8A-4AF9-4ECD-8EC1-0979EBED0177}" type="pres">
      <dgm:prSet presAssocID="{6BAB8536-8DE8-4F6B-A1F0-470046C6022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041CF10-FABB-4F04-BCE4-22C5509C08F9}" srcId="{2CBCE337-151A-4000-866C-13B33D3E612C}" destId="{BCCE6C29-C6DC-4D4C-B4E1-E27CF3AB4547}" srcOrd="4" destOrd="0" parTransId="{BCC94A2A-9E1A-4E59-9D2D-50AEE0C0736A}" sibTransId="{63C71CD8-DCA0-4673-97E9-EA2261F8B557}"/>
    <dgm:cxn modelId="{00BC3826-E426-420A-92A3-0FE54684D81D}" srcId="{2CBCE337-151A-4000-866C-13B33D3E612C}" destId="{8768A878-CE33-4C3C-94D8-98E6758FE9EF}" srcOrd="1" destOrd="0" parTransId="{084FC5AD-C011-4A64-B5B0-A5A5A0C50F4C}" sibTransId="{954A7652-1F8F-4A76-B015-2DFDA084D541}"/>
    <dgm:cxn modelId="{B31A1527-0AEC-4012-A698-41A54988AEF4}" srcId="{2CBCE337-151A-4000-866C-13B33D3E612C}" destId="{6BAB8536-8DE8-4F6B-A1F0-470046C60224}" srcOrd="5" destOrd="0" parTransId="{AF7AA571-20AB-4432-8473-79DE859880FC}" sibTransId="{9A12E6BF-5567-4239-9C3C-0ADA5410AEA6}"/>
    <dgm:cxn modelId="{1E10E244-E527-4EED-9467-2AB9CDAEF9E2}" type="presOf" srcId="{96D863B2-7C91-4C6B-9105-20AEDD0D3C16}" destId="{3E6A945F-D5DA-4E2D-AF5E-D27ABAC3834B}" srcOrd="0" destOrd="0" presId="urn:microsoft.com/office/officeart/2018/2/layout/IconLabelList"/>
    <dgm:cxn modelId="{9886A550-D233-42EA-92BC-B7BF60A930A7}" type="presOf" srcId="{2CBCE337-151A-4000-866C-13B33D3E612C}" destId="{97BCBB5B-F603-40C3-A357-8FC09694E855}" srcOrd="0" destOrd="0" presId="urn:microsoft.com/office/officeart/2018/2/layout/IconLabelList"/>
    <dgm:cxn modelId="{28BBA292-6345-4376-A683-D2FDDACF4FCB}" srcId="{2CBCE337-151A-4000-866C-13B33D3E612C}" destId="{EF846826-198A-4D0A-B53C-6A76780B5558}" srcOrd="0" destOrd="0" parTransId="{5528D25B-155B-4DFE-8B70-D406AD0E1CFC}" sibTransId="{0CC87591-D230-469A-9C8E-FEA183C5B9D9}"/>
    <dgm:cxn modelId="{B2E65995-1397-40CE-A8FB-09FBA7E72D9D}" type="presOf" srcId="{8768A878-CE33-4C3C-94D8-98E6758FE9EF}" destId="{387B55DD-49E5-4FDC-9051-6C97A77190C4}" srcOrd="0" destOrd="0" presId="urn:microsoft.com/office/officeart/2018/2/layout/IconLabelList"/>
    <dgm:cxn modelId="{073F28A5-E0E7-460A-AE37-D1A8AA8D1928}" srcId="{2CBCE337-151A-4000-866C-13B33D3E612C}" destId="{D0EA082C-600C-4753-B945-4016932590A8}" srcOrd="2" destOrd="0" parTransId="{78E2A655-7E96-46DE-B3ED-9D6FFFFB3C0C}" sibTransId="{88A05926-D711-4CA6-97A4-CC712260E12C}"/>
    <dgm:cxn modelId="{8FCD8DA5-E7E0-489E-8862-AB9C47282FDE}" type="presOf" srcId="{BCCE6C29-C6DC-4D4C-B4E1-E27CF3AB4547}" destId="{C7782B3E-4A87-4B4E-995A-A23CC5229666}" srcOrd="0" destOrd="0" presId="urn:microsoft.com/office/officeart/2018/2/layout/IconLabelList"/>
    <dgm:cxn modelId="{D70E23A9-20BE-4709-88D2-B1714EEB6302}" type="presOf" srcId="{D0EA082C-600C-4753-B945-4016932590A8}" destId="{D01269E9-FE70-495B-BD94-ECAD481FFF35}" srcOrd="0" destOrd="0" presId="urn:microsoft.com/office/officeart/2018/2/layout/IconLabelList"/>
    <dgm:cxn modelId="{EE0435BC-3A50-4FEF-8925-3E84756C9228}" type="presOf" srcId="{6BAB8536-8DE8-4F6B-A1F0-470046C60224}" destId="{9B348E8A-4AF9-4ECD-8EC1-0979EBED0177}" srcOrd="0" destOrd="0" presId="urn:microsoft.com/office/officeart/2018/2/layout/IconLabelList"/>
    <dgm:cxn modelId="{13E8C0D7-3E6D-49B5-AEB4-73C8762BE4BA}" type="presOf" srcId="{EF846826-198A-4D0A-B53C-6A76780B5558}" destId="{9079FF94-252B-424F-9A22-273E10FFF0E7}" srcOrd="0" destOrd="0" presId="urn:microsoft.com/office/officeart/2018/2/layout/IconLabelList"/>
    <dgm:cxn modelId="{16E689DC-19FC-401C-A73E-3966B59EDD5C}" srcId="{2CBCE337-151A-4000-866C-13B33D3E612C}" destId="{96D863B2-7C91-4C6B-9105-20AEDD0D3C16}" srcOrd="3" destOrd="0" parTransId="{CB9E85EF-FE7E-4848-8618-0ADD8EB95505}" sibTransId="{8B56022D-5DBC-4AFB-9C10-AF4A936DD77C}"/>
    <dgm:cxn modelId="{EB3CF1D1-684C-479D-A57B-84E51AC1BCD3}" type="presParOf" srcId="{97BCBB5B-F603-40C3-A357-8FC09694E855}" destId="{413FC161-8AD6-4A0B-9129-1C1D303D1CA0}" srcOrd="0" destOrd="0" presId="urn:microsoft.com/office/officeart/2018/2/layout/IconLabelList"/>
    <dgm:cxn modelId="{2839F5E8-6606-4169-B2D8-D06DE3434320}" type="presParOf" srcId="{413FC161-8AD6-4A0B-9129-1C1D303D1CA0}" destId="{7FD60501-84B8-42C6-9BBE-73DAFD1FE3CB}" srcOrd="0" destOrd="0" presId="urn:microsoft.com/office/officeart/2018/2/layout/IconLabelList"/>
    <dgm:cxn modelId="{141127CD-73FC-4790-B141-BE998AF73A0E}" type="presParOf" srcId="{413FC161-8AD6-4A0B-9129-1C1D303D1CA0}" destId="{C6191E18-97F5-44AD-ADDD-7E40755E1525}" srcOrd="1" destOrd="0" presId="urn:microsoft.com/office/officeart/2018/2/layout/IconLabelList"/>
    <dgm:cxn modelId="{500F3FB4-BDB2-4C9D-83ED-630A1C678FA3}" type="presParOf" srcId="{413FC161-8AD6-4A0B-9129-1C1D303D1CA0}" destId="{9079FF94-252B-424F-9A22-273E10FFF0E7}" srcOrd="2" destOrd="0" presId="urn:microsoft.com/office/officeart/2018/2/layout/IconLabelList"/>
    <dgm:cxn modelId="{F7B14BA4-DF94-443F-9BC2-D60C1C6D1FC5}" type="presParOf" srcId="{97BCBB5B-F603-40C3-A357-8FC09694E855}" destId="{0FA1AA94-8535-47DC-90F1-E8E2BBE63A42}" srcOrd="1" destOrd="0" presId="urn:microsoft.com/office/officeart/2018/2/layout/IconLabelList"/>
    <dgm:cxn modelId="{39349AEC-D517-480D-B8E9-7316E538CF1C}" type="presParOf" srcId="{97BCBB5B-F603-40C3-A357-8FC09694E855}" destId="{C490A08B-6579-4F49-8DA7-96F9363A0981}" srcOrd="2" destOrd="0" presId="urn:microsoft.com/office/officeart/2018/2/layout/IconLabelList"/>
    <dgm:cxn modelId="{FFC26065-B5A8-4738-83DA-1018C70CF587}" type="presParOf" srcId="{C490A08B-6579-4F49-8DA7-96F9363A0981}" destId="{5BB16EA6-9423-420B-BB61-1F1DBD0A9BEB}" srcOrd="0" destOrd="0" presId="urn:microsoft.com/office/officeart/2018/2/layout/IconLabelList"/>
    <dgm:cxn modelId="{496D1D0C-59D7-4E67-BB92-407815F753E9}" type="presParOf" srcId="{C490A08B-6579-4F49-8DA7-96F9363A0981}" destId="{1402C1CE-DA31-45E6-8EC4-56EE4EB8969E}" srcOrd="1" destOrd="0" presId="urn:microsoft.com/office/officeart/2018/2/layout/IconLabelList"/>
    <dgm:cxn modelId="{E00ABA62-E13C-4F4A-83B2-CE798ADA0F2A}" type="presParOf" srcId="{C490A08B-6579-4F49-8DA7-96F9363A0981}" destId="{387B55DD-49E5-4FDC-9051-6C97A77190C4}" srcOrd="2" destOrd="0" presId="urn:microsoft.com/office/officeart/2018/2/layout/IconLabelList"/>
    <dgm:cxn modelId="{FD3C5396-D9C4-42C9-9C8F-D77AEFD704ED}" type="presParOf" srcId="{97BCBB5B-F603-40C3-A357-8FC09694E855}" destId="{15F29D44-AA39-4964-9879-E999FB15C9AB}" srcOrd="3" destOrd="0" presId="urn:microsoft.com/office/officeart/2018/2/layout/IconLabelList"/>
    <dgm:cxn modelId="{D63D2C99-B630-4506-AB2B-9D1214E6E13C}" type="presParOf" srcId="{97BCBB5B-F603-40C3-A357-8FC09694E855}" destId="{EE2F84AF-BC82-4C43-8CCF-B3C355BE2D91}" srcOrd="4" destOrd="0" presId="urn:microsoft.com/office/officeart/2018/2/layout/IconLabelList"/>
    <dgm:cxn modelId="{CB5A854B-2652-408F-8208-90E4E2622BF2}" type="presParOf" srcId="{EE2F84AF-BC82-4C43-8CCF-B3C355BE2D91}" destId="{A1512FEB-6FA9-41E0-A512-9CEB6E675475}" srcOrd="0" destOrd="0" presId="urn:microsoft.com/office/officeart/2018/2/layout/IconLabelList"/>
    <dgm:cxn modelId="{ADB123D4-1E72-4504-A7AD-4F2E759643B8}" type="presParOf" srcId="{EE2F84AF-BC82-4C43-8CCF-B3C355BE2D91}" destId="{D2A1FB7E-0B5B-48A4-A867-628CEEDC4F03}" srcOrd="1" destOrd="0" presId="urn:microsoft.com/office/officeart/2018/2/layout/IconLabelList"/>
    <dgm:cxn modelId="{D2845712-9689-4308-88B6-0FB6EB31C385}" type="presParOf" srcId="{EE2F84AF-BC82-4C43-8CCF-B3C355BE2D91}" destId="{D01269E9-FE70-495B-BD94-ECAD481FFF35}" srcOrd="2" destOrd="0" presId="urn:microsoft.com/office/officeart/2018/2/layout/IconLabelList"/>
    <dgm:cxn modelId="{55ED1D50-87BC-468F-9DC6-AE131FC77480}" type="presParOf" srcId="{97BCBB5B-F603-40C3-A357-8FC09694E855}" destId="{36728D6B-6DF0-437A-92F2-19A211444BEF}" srcOrd="5" destOrd="0" presId="urn:microsoft.com/office/officeart/2018/2/layout/IconLabelList"/>
    <dgm:cxn modelId="{C5F56613-1878-46CF-ABC7-836DEB56D7DC}" type="presParOf" srcId="{97BCBB5B-F603-40C3-A357-8FC09694E855}" destId="{DBF393A5-20ED-48E3-AB14-D533249A7247}" srcOrd="6" destOrd="0" presId="urn:microsoft.com/office/officeart/2018/2/layout/IconLabelList"/>
    <dgm:cxn modelId="{BE78576A-D78F-4507-A47B-62B6CF9D0CEC}" type="presParOf" srcId="{DBF393A5-20ED-48E3-AB14-D533249A7247}" destId="{150D8603-A118-4BEC-9C6E-A481A270E4FD}" srcOrd="0" destOrd="0" presId="urn:microsoft.com/office/officeart/2018/2/layout/IconLabelList"/>
    <dgm:cxn modelId="{8386D984-A0B7-45F5-AA32-A69AD7C79503}" type="presParOf" srcId="{DBF393A5-20ED-48E3-AB14-D533249A7247}" destId="{B04D96EC-0CCB-49F3-AA84-F0FC27CA4F2D}" srcOrd="1" destOrd="0" presId="urn:microsoft.com/office/officeart/2018/2/layout/IconLabelList"/>
    <dgm:cxn modelId="{3D80A275-8658-48DC-AD0A-A3D9CB40AA7D}" type="presParOf" srcId="{DBF393A5-20ED-48E3-AB14-D533249A7247}" destId="{3E6A945F-D5DA-4E2D-AF5E-D27ABAC3834B}" srcOrd="2" destOrd="0" presId="urn:microsoft.com/office/officeart/2018/2/layout/IconLabelList"/>
    <dgm:cxn modelId="{815FEFA8-1794-43EC-BDE8-C26AE85B079D}" type="presParOf" srcId="{97BCBB5B-F603-40C3-A357-8FC09694E855}" destId="{6C9B6E18-9093-4DCA-A229-6ECFA8B9B70E}" srcOrd="7" destOrd="0" presId="urn:microsoft.com/office/officeart/2018/2/layout/IconLabelList"/>
    <dgm:cxn modelId="{B566EAE3-8B52-4711-81BD-33684CB5B024}" type="presParOf" srcId="{97BCBB5B-F603-40C3-A357-8FC09694E855}" destId="{B6506F87-AC22-4262-8E9A-1F7F26FDD263}" srcOrd="8" destOrd="0" presId="urn:microsoft.com/office/officeart/2018/2/layout/IconLabelList"/>
    <dgm:cxn modelId="{9210D954-27A7-4C5A-9B35-565BA35FD956}" type="presParOf" srcId="{B6506F87-AC22-4262-8E9A-1F7F26FDD263}" destId="{975770A9-CAED-4099-BCF3-850EAA205F78}" srcOrd="0" destOrd="0" presId="urn:microsoft.com/office/officeart/2018/2/layout/IconLabelList"/>
    <dgm:cxn modelId="{9FC4B0C6-8F4B-4599-A92B-BEA275C89962}" type="presParOf" srcId="{B6506F87-AC22-4262-8E9A-1F7F26FDD263}" destId="{8B1E613B-8971-4FF0-B0A1-B67BCE06DF87}" srcOrd="1" destOrd="0" presId="urn:microsoft.com/office/officeart/2018/2/layout/IconLabelList"/>
    <dgm:cxn modelId="{A71B7094-3378-43DF-B374-591FC613F1CD}" type="presParOf" srcId="{B6506F87-AC22-4262-8E9A-1F7F26FDD263}" destId="{C7782B3E-4A87-4B4E-995A-A23CC5229666}" srcOrd="2" destOrd="0" presId="urn:microsoft.com/office/officeart/2018/2/layout/IconLabelList"/>
    <dgm:cxn modelId="{8C6AF5E8-041D-4696-A77F-7CFD0203D487}" type="presParOf" srcId="{97BCBB5B-F603-40C3-A357-8FC09694E855}" destId="{F53C85A5-84A3-4C59-A39F-9DA9A1F8E73E}" srcOrd="9" destOrd="0" presId="urn:microsoft.com/office/officeart/2018/2/layout/IconLabelList"/>
    <dgm:cxn modelId="{F03858DF-85CC-42E8-938A-5F456D602463}" type="presParOf" srcId="{97BCBB5B-F603-40C3-A357-8FC09694E855}" destId="{83FABB5A-A0E2-4983-8D1A-40C3D9F5D795}" srcOrd="10" destOrd="0" presId="urn:microsoft.com/office/officeart/2018/2/layout/IconLabelList"/>
    <dgm:cxn modelId="{28F30604-D98D-4CA2-BA01-A595B5E2EB23}" type="presParOf" srcId="{83FABB5A-A0E2-4983-8D1A-40C3D9F5D795}" destId="{5CA8B2D5-1335-40AB-BA8A-523B1C06BA81}" srcOrd="0" destOrd="0" presId="urn:microsoft.com/office/officeart/2018/2/layout/IconLabelList"/>
    <dgm:cxn modelId="{FD5310F6-4E0A-4D50-92A8-13CF9CB31E39}" type="presParOf" srcId="{83FABB5A-A0E2-4983-8D1A-40C3D9F5D795}" destId="{DC6E4A1E-B34E-482F-B3A4-1FF3D9A28BFE}" srcOrd="1" destOrd="0" presId="urn:microsoft.com/office/officeart/2018/2/layout/IconLabelList"/>
    <dgm:cxn modelId="{16B8BCF8-BE78-4CAD-A1CC-CEC5921B617D}" type="presParOf" srcId="{83FABB5A-A0E2-4983-8D1A-40C3D9F5D795}" destId="{9B348E8A-4AF9-4ECD-8EC1-0979EBED017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0EF49-C992-4EC7-84B9-6F74FC6290A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807A0C6-D1C4-4876-ADE8-A0B87D6C132D}">
      <dgm:prSet/>
      <dgm:spPr/>
      <dgm:t>
        <a:bodyPr/>
        <a:lstStyle/>
        <a:p>
          <a:r>
            <a:rPr lang="en-US" dirty="0"/>
            <a:t>To find your self</a:t>
          </a:r>
        </a:p>
      </dgm:t>
    </dgm:pt>
    <dgm:pt modelId="{0B071504-E676-46A6-A22F-240259B9E805}" type="parTrans" cxnId="{48EF364E-4D7E-45BB-A613-9B4F399A7494}">
      <dgm:prSet/>
      <dgm:spPr/>
      <dgm:t>
        <a:bodyPr/>
        <a:lstStyle/>
        <a:p>
          <a:endParaRPr lang="en-US"/>
        </a:p>
      </dgm:t>
    </dgm:pt>
    <dgm:pt modelId="{AF407B7E-2951-43BB-B078-B0D10E197BA5}" type="sibTrans" cxnId="{48EF364E-4D7E-45BB-A613-9B4F399A7494}">
      <dgm:prSet/>
      <dgm:spPr/>
      <dgm:t>
        <a:bodyPr/>
        <a:lstStyle/>
        <a:p>
          <a:endParaRPr lang="en-US"/>
        </a:p>
      </dgm:t>
    </dgm:pt>
    <dgm:pt modelId="{12A19531-EF0F-4F5A-B386-AD2A8288A7D2}">
      <dgm:prSet/>
      <dgm:spPr/>
      <dgm:t>
        <a:bodyPr/>
        <a:lstStyle/>
        <a:p>
          <a:r>
            <a:rPr lang="nb-NO" dirty="0" err="1"/>
            <a:t>Gather</a:t>
          </a:r>
          <a:r>
            <a:rPr lang="nb-NO" dirty="0"/>
            <a:t> </a:t>
          </a:r>
          <a:r>
            <a:rPr lang="nb-NO" dirty="0" err="1"/>
            <a:t>your</a:t>
          </a:r>
          <a:r>
            <a:rPr lang="nb-NO" dirty="0"/>
            <a:t> </a:t>
          </a:r>
          <a:r>
            <a:rPr lang="nb-NO" dirty="0" err="1"/>
            <a:t>energies</a:t>
          </a:r>
          <a:r>
            <a:rPr lang="nb-NO" dirty="0"/>
            <a:t> and be present.</a:t>
          </a:r>
          <a:endParaRPr lang="en-US" dirty="0"/>
        </a:p>
      </dgm:t>
    </dgm:pt>
    <dgm:pt modelId="{5A453760-A069-4199-9EF5-18014BD1F029}" type="parTrans" cxnId="{FA4BA615-38D7-482C-AADD-65F1304198B1}">
      <dgm:prSet/>
      <dgm:spPr/>
      <dgm:t>
        <a:bodyPr/>
        <a:lstStyle/>
        <a:p>
          <a:endParaRPr lang="en-US"/>
        </a:p>
      </dgm:t>
    </dgm:pt>
    <dgm:pt modelId="{64D6D4F1-0A63-4CA3-ADE7-554B71113601}" type="sibTrans" cxnId="{FA4BA615-38D7-482C-AADD-65F1304198B1}">
      <dgm:prSet/>
      <dgm:spPr/>
      <dgm:t>
        <a:bodyPr/>
        <a:lstStyle/>
        <a:p>
          <a:endParaRPr lang="en-US"/>
        </a:p>
      </dgm:t>
    </dgm:pt>
    <dgm:pt modelId="{C4E232A7-FC82-4F13-9DEE-C8087A2D49C7}">
      <dgm:prSet/>
      <dgm:spPr/>
      <dgm:t>
        <a:bodyPr/>
        <a:lstStyle/>
        <a:p>
          <a:r>
            <a:rPr lang="nb-NO" dirty="0" err="1"/>
            <a:t>Find</a:t>
          </a:r>
          <a:r>
            <a:rPr lang="nb-NO" dirty="0"/>
            <a:t> </a:t>
          </a:r>
          <a:r>
            <a:rPr lang="nb-NO" dirty="0" err="1"/>
            <a:t>inner</a:t>
          </a:r>
          <a:r>
            <a:rPr lang="nb-NO" dirty="0"/>
            <a:t> </a:t>
          </a:r>
          <a:r>
            <a:rPr lang="nb-NO" dirty="0" err="1"/>
            <a:t>peace</a:t>
          </a:r>
          <a:r>
            <a:rPr lang="nb-NO" dirty="0"/>
            <a:t> and </a:t>
          </a:r>
          <a:r>
            <a:rPr lang="nb-NO" dirty="0" err="1"/>
            <a:t>security</a:t>
          </a:r>
          <a:endParaRPr lang="en-US" dirty="0"/>
        </a:p>
      </dgm:t>
    </dgm:pt>
    <dgm:pt modelId="{24686EEF-9A1C-4116-8754-905A6E8BDA18}" type="parTrans" cxnId="{5944C219-5D13-4337-A4EC-4D91E1236889}">
      <dgm:prSet/>
      <dgm:spPr/>
      <dgm:t>
        <a:bodyPr/>
        <a:lstStyle/>
        <a:p>
          <a:endParaRPr lang="en-US"/>
        </a:p>
      </dgm:t>
    </dgm:pt>
    <dgm:pt modelId="{18D3DA60-8BDD-4192-990A-D8D7C63ABA96}" type="sibTrans" cxnId="{5944C219-5D13-4337-A4EC-4D91E1236889}">
      <dgm:prSet/>
      <dgm:spPr/>
      <dgm:t>
        <a:bodyPr/>
        <a:lstStyle/>
        <a:p>
          <a:endParaRPr lang="en-US"/>
        </a:p>
      </dgm:t>
    </dgm:pt>
    <dgm:pt modelId="{CB292903-9E7C-44DB-B7F8-4ED99B98BA8A}">
      <dgm:prSet/>
      <dgm:spPr/>
      <dgm:t>
        <a:bodyPr/>
        <a:lstStyle/>
        <a:p>
          <a:r>
            <a:rPr lang="nb-NO" dirty="0"/>
            <a:t>Mental, </a:t>
          </a:r>
          <a:r>
            <a:rPr lang="nb-NO" dirty="0" err="1"/>
            <a:t>emotional</a:t>
          </a:r>
          <a:r>
            <a:rPr lang="nb-NO" dirty="0"/>
            <a:t> og </a:t>
          </a:r>
          <a:r>
            <a:rPr lang="nb-NO" dirty="0" err="1"/>
            <a:t>fysical</a:t>
          </a:r>
          <a:r>
            <a:rPr lang="nb-NO" dirty="0"/>
            <a:t> </a:t>
          </a:r>
          <a:r>
            <a:rPr lang="nb-NO" dirty="0" err="1"/>
            <a:t>balance</a:t>
          </a:r>
          <a:endParaRPr lang="en-US" dirty="0"/>
        </a:p>
      </dgm:t>
    </dgm:pt>
    <dgm:pt modelId="{9A25C812-3261-4384-91AC-540B0791B069}" type="parTrans" cxnId="{B1B5B4DA-12B3-4412-9CBB-525190E609E9}">
      <dgm:prSet/>
      <dgm:spPr/>
      <dgm:t>
        <a:bodyPr/>
        <a:lstStyle/>
        <a:p>
          <a:endParaRPr lang="en-US"/>
        </a:p>
      </dgm:t>
    </dgm:pt>
    <dgm:pt modelId="{339F0709-17C3-4F0A-AF82-1A816BB985D5}" type="sibTrans" cxnId="{B1B5B4DA-12B3-4412-9CBB-525190E609E9}">
      <dgm:prSet/>
      <dgm:spPr/>
      <dgm:t>
        <a:bodyPr/>
        <a:lstStyle/>
        <a:p>
          <a:endParaRPr lang="en-US"/>
        </a:p>
      </dgm:t>
    </dgm:pt>
    <dgm:pt modelId="{ED100CF5-764F-4CE4-A70B-8EC07AFC250D}">
      <dgm:prSet/>
      <dgm:spPr/>
      <dgm:t>
        <a:bodyPr/>
        <a:lstStyle/>
        <a:p>
          <a:r>
            <a:rPr lang="nb-NO" dirty="0"/>
            <a:t>Yoga is a </a:t>
          </a:r>
          <a:r>
            <a:rPr lang="nb-NO" dirty="0" err="1"/>
            <a:t>practise</a:t>
          </a:r>
          <a:r>
            <a:rPr lang="nb-NO" dirty="0"/>
            <a:t>, a </a:t>
          </a:r>
          <a:r>
            <a:rPr lang="nb-NO" dirty="0" err="1"/>
            <a:t>way</a:t>
          </a:r>
          <a:r>
            <a:rPr lang="nb-NO" dirty="0"/>
            <a:t> </a:t>
          </a:r>
          <a:r>
            <a:rPr lang="nb-NO" dirty="0" err="1"/>
            <a:t>of</a:t>
          </a:r>
          <a:r>
            <a:rPr lang="nb-NO" dirty="0"/>
            <a:t> </a:t>
          </a:r>
          <a:r>
            <a:rPr lang="nb-NO" dirty="0" err="1"/>
            <a:t>living</a:t>
          </a:r>
          <a:r>
            <a:rPr lang="nb-NO" dirty="0"/>
            <a:t> and </a:t>
          </a:r>
          <a:r>
            <a:rPr lang="nb-NO" dirty="0" err="1"/>
            <a:t>thinking</a:t>
          </a:r>
          <a:r>
            <a:rPr lang="nb-NO" dirty="0"/>
            <a:t>. </a:t>
          </a:r>
        </a:p>
      </dgm:t>
    </dgm:pt>
    <dgm:pt modelId="{4580333D-7440-48D6-9F81-809EE3136C31}" type="parTrans" cxnId="{A5CB7FE1-3E29-4E47-9007-B02F6EBD328B}">
      <dgm:prSet/>
      <dgm:spPr/>
      <dgm:t>
        <a:bodyPr/>
        <a:lstStyle/>
        <a:p>
          <a:endParaRPr lang="en-US"/>
        </a:p>
      </dgm:t>
    </dgm:pt>
    <dgm:pt modelId="{9624C99C-07E3-436F-92AF-BCDBF6370916}" type="sibTrans" cxnId="{A5CB7FE1-3E29-4E47-9007-B02F6EBD328B}">
      <dgm:prSet/>
      <dgm:spPr/>
      <dgm:t>
        <a:bodyPr/>
        <a:lstStyle/>
        <a:p>
          <a:endParaRPr lang="en-US"/>
        </a:p>
      </dgm:t>
    </dgm:pt>
    <dgm:pt modelId="{BC9EFB80-0934-445C-AABA-ADAC0F087DFB}" type="pres">
      <dgm:prSet presAssocID="{1A80EF49-C992-4EC7-84B9-6F74FC6290AA}" presName="root" presStyleCnt="0">
        <dgm:presLayoutVars>
          <dgm:dir/>
          <dgm:resizeHandles val="exact"/>
        </dgm:presLayoutVars>
      </dgm:prSet>
      <dgm:spPr/>
    </dgm:pt>
    <dgm:pt modelId="{34ECCEF0-28C2-4635-962D-201267C3F54F}" type="pres">
      <dgm:prSet presAssocID="{C807A0C6-D1C4-4876-ADE8-A0B87D6C132D}" presName="compNode" presStyleCnt="0"/>
      <dgm:spPr/>
    </dgm:pt>
    <dgm:pt modelId="{2D538228-E73A-4D84-BDC8-4BA8E8451C37}" type="pres">
      <dgm:prSet presAssocID="{C807A0C6-D1C4-4876-ADE8-A0B87D6C132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jerte"/>
        </a:ext>
      </dgm:extLst>
    </dgm:pt>
    <dgm:pt modelId="{441FE8A4-C864-4D1A-AD3A-0DF1BD44318C}" type="pres">
      <dgm:prSet presAssocID="{C807A0C6-D1C4-4876-ADE8-A0B87D6C132D}" presName="spaceRect" presStyleCnt="0"/>
      <dgm:spPr/>
    </dgm:pt>
    <dgm:pt modelId="{9E241BC7-5C54-43B2-B88C-6D0294CE311F}" type="pres">
      <dgm:prSet presAssocID="{C807A0C6-D1C4-4876-ADE8-A0B87D6C132D}" presName="textRect" presStyleLbl="revTx" presStyleIdx="0" presStyleCnt="5">
        <dgm:presLayoutVars>
          <dgm:chMax val="1"/>
          <dgm:chPref val="1"/>
        </dgm:presLayoutVars>
      </dgm:prSet>
      <dgm:spPr/>
    </dgm:pt>
    <dgm:pt modelId="{CBA84164-4145-4CCE-BE33-D066FD7BBC61}" type="pres">
      <dgm:prSet presAssocID="{AF407B7E-2951-43BB-B078-B0D10E197BA5}" presName="sibTrans" presStyleCnt="0"/>
      <dgm:spPr/>
    </dgm:pt>
    <dgm:pt modelId="{2D9DA925-FC5F-4C88-B4FA-5B7A09D5195C}" type="pres">
      <dgm:prSet presAssocID="{12A19531-EF0F-4F5A-B386-AD2A8288A7D2}" presName="compNode" presStyleCnt="0"/>
      <dgm:spPr/>
    </dgm:pt>
    <dgm:pt modelId="{DC33DB79-93CA-4BF0-A014-FF85791AE9B3}" type="pres">
      <dgm:prSet presAssocID="{12A19531-EF0F-4F5A-B386-AD2A8288A7D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9C7610DE-0195-44BD-9B77-8BDBAF0CA1A1}" type="pres">
      <dgm:prSet presAssocID="{12A19531-EF0F-4F5A-B386-AD2A8288A7D2}" presName="spaceRect" presStyleCnt="0"/>
      <dgm:spPr/>
    </dgm:pt>
    <dgm:pt modelId="{09CEFED6-B09D-4DA2-89AC-82E00EE6C614}" type="pres">
      <dgm:prSet presAssocID="{12A19531-EF0F-4F5A-B386-AD2A8288A7D2}" presName="textRect" presStyleLbl="revTx" presStyleIdx="1" presStyleCnt="5">
        <dgm:presLayoutVars>
          <dgm:chMax val="1"/>
          <dgm:chPref val="1"/>
        </dgm:presLayoutVars>
      </dgm:prSet>
      <dgm:spPr/>
    </dgm:pt>
    <dgm:pt modelId="{736EF027-602D-407D-9973-038A6A3BDEB8}" type="pres">
      <dgm:prSet presAssocID="{64D6D4F1-0A63-4CA3-ADE7-554B71113601}" presName="sibTrans" presStyleCnt="0"/>
      <dgm:spPr/>
    </dgm:pt>
    <dgm:pt modelId="{2236D741-8864-4DFA-8B51-C4431DC9507F}" type="pres">
      <dgm:prSet presAssocID="{C4E232A7-FC82-4F13-9DEE-C8087A2D49C7}" presName="compNode" presStyleCnt="0"/>
      <dgm:spPr/>
    </dgm:pt>
    <dgm:pt modelId="{14737FDA-A00F-47C3-8E57-2C914171C23F}" type="pres">
      <dgm:prSet presAssocID="{C4E232A7-FC82-4F13-9DEE-C8087A2D49C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99FFFE5-DE13-4FD4-B38B-1EBACD3FFA68}" type="pres">
      <dgm:prSet presAssocID="{C4E232A7-FC82-4F13-9DEE-C8087A2D49C7}" presName="spaceRect" presStyleCnt="0"/>
      <dgm:spPr/>
    </dgm:pt>
    <dgm:pt modelId="{162981F9-4AEC-4140-B140-347EEEC06559}" type="pres">
      <dgm:prSet presAssocID="{C4E232A7-FC82-4F13-9DEE-C8087A2D49C7}" presName="textRect" presStyleLbl="revTx" presStyleIdx="2" presStyleCnt="5">
        <dgm:presLayoutVars>
          <dgm:chMax val="1"/>
          <dgm:chPref val="1"/>
        </dgm:presLayoutVars>
      </dgm:prSet>
      <dgm:spPr/>
    </dgm:pt>
    <dgm:pt modelId="{43B54D11-5CB9-429D-B4DB-FE8E5D1DE88E}" type="pres">
      <dgm:prSet presAssocID="{18D3DA60-8BDD-4192-990A-D8D7C63ABA96}" presName="sibTrans" presStyleCnt="0"/>
      <dgm:spPr/>
    </dgm:pt>
    <dgm:pt modelId="{5E80ACB8-8212-4E70-9B45-0D0602C340FA}" type="pres">
      <dgm:prSet presAssocID="{CB292903-9E7C-44DB-B7F8-4ED99B98BA8A}" presName="compNode" presStyleCnt="0"/>
      <dgm:spPr/>
    </dgm:pt>
    <dgm:pt modelId="{B4EE3B7F-CC4E-4033-B0BC-6CEC9640DF7B}" type="pres">
      <dgm:prSet presAssocID="{CB292903-9E7C-44DB-B7F8-4ED99B98BA8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4D8C11E5-8158-4E45-AF03-91FB1B99CED2}" type="pres">
      <dgm:prSet presAssocID="{CB292903-9E7C-44DB-B7F8-4ED99B98BA8A}" presName="spaceRect" presStyleCnt="0"/>
      <dgm:spPr/>
    </dgm:pt>
    <dgm:pt modelId="{3BFEF49C-4A22-4F7F-AA46-B9655853CCDA}" type="pres">
      <dgm:prSet presAssocID="{CB292903-9E7C-44DB-B7F8-4ED99B98BA8A}" presName="textRect" presStyleLbl="revTx" presStyleIdx="3" presStyleCnt="5">
        <dgm:presLayoutVars>
          <dgm:chMax val="1"/>
          <dgm:chPref val="1"/>
        </dgm:presLayoutVars>
      </dgm:prSet>
      <dgm:spPr/>
    </dgm:pt>
    <dgm:pt modelId="{52C2BEE7-E846-482C-96AF-B007517C0EFA}" type="pres">
      <dgm:prSet presAssocID="{339F0709-17C3-4F0A-AF82-1A816BB985D5}" presName="sibTrans" presStyleCnt="0"/>
      <dgm:spPr/>
    </dgm:pt>
    <dgm:pt modelId="{EFF620FE-48E1-4106-A23A-6715FFDAA5B2}" type="pres">
      <dgm:prSet presAssocID="{ED100CF5-764F-4CE4-A70B-8EC07AFC250D}" presName="compNode" presStyleCnt="0"/>
      <dgm:spPr/>
    </dgm:pt>
    <dgm:pt modelId="{F7459C45-7B3E-4A6E-B11F-B2EDB2CC9367}" type="pres">
      <dgm:prSet presAssocID="{ED100CF5-764F-4CE4-A70B-8EC07AFC250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lkoblinger"/>
        </a:ext>
      </dgm:extLst>
    </dgm:pt>
    <dgm:pt modelId="{8A8BD67F-7EBF-4F5C-B4BD-05DA9989DB2B}" type="pres">
      <dgm:prSet presAssocID="{ED100CF5-764F-4CE4-A70B-8EC07AFC250D}" presName="spaceRect" presStyleCnt="0"/>
      <dgm:spPr/>
    </dgm:pt>
    <dgm:pt modelId="{44B3BF33-CE8E-49E2-BEFC-B57D63BCA301}" type="pres">
      <dgm:prSet presAssocID="{ED100CF5-764F-4CE4-A70B-8EC07AFC250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A4BA615-38D7-482C-AADD-65F1304198B1}" srcId="{1A80EF49-C992-4EC7-84B9-6F74FC6290AA}" destId="{12A19531-EF0F-4F5A-B386-AD2A8288A7D2}" srcOrd="1" destOrd="0" parTransId="{5A453760-A069-4199-9EF5-18014BD1F029}" sibTransId="{64D6D4F1-0A63-4CA3-ADE7-554B71113601}"/>
    <dgm:cxn modelId="{5944C219-5D13-4337-A4EC-4D91E1236889}" srcId="{1A80EF49-C992-4EC7-84B9-6F74FC6290AA}" destId="{C4E232A7-FC82-4F13-9DEE-C8087A2D49C7}" srcOrd="2" destOrd="0" parTransId="{24686EEF-9A1C-4116-8754-905A6E8BDA18}" sibTransId="{18D3DA60-8BDD-4192-990A-D8D7C63ABA96}"/>
    <dgm:cxn modelId="{77488D48-D721-4AA5-9617-B42B158255AF}" type="presOf" srcId="{12A19531-EF0F-4F5A-B386-AD2A8288A7D2}" destId="{09CEFED6-B09D-4DA2-89AC-82E00EE6C614}" srcOrd="0" destOrd="0" presId="urn:microsoft.com/office/officeart/2018/2/layout/IconLabelList"/>
    <dgm:cxn modelId="{48EF364E-4D7E-45BB-A613-9B4F399A7494}" srcId="{1A80EF49-C992-4EC7-84B9-6F74FC6290AA}" destId="{C807A0C6-D1C4-4876-ADE8-A0B87D6C132D}" srcOrd="0" destOrd="0" parTransId="{0B071504-E676-46A6-A22F-240259B9E805}" sibTransId="{AF407B7E-2951-43BB-B078-B0D10E197BA5}"/>
    <dgm:cxn modelId="{8D981BA4-C9AE-4825-81CF-D8C41C2AB9F5}" type="presOf" srcId="{C4E232A7-FC82-4F13-9DEE-C8087A2D49C7}" destId="{162981F9-4AEC-4140-B140-347EEEC06559}" srcOrd="0" destOrd="0" presId="urn:microsoft.com/office/officeart/2018/2/layout/IconLabelList"/>
    <dgm:cxn modelId="{B1B5B4DA-12B3-4412-9CBB-525190E609E9}" srcId="{1A80EF49-C992-4EC7-84B9-6F74FC6290AA}" destId="{CB292903-9E7C-44DB-B7F8-4ED99B98BA8A}" srcOrd="3" destOrd="0" parTransId="{9A25C812-3261-4384-91AC-540B0791B069}" sibTransId="{339F0709-17C3-4F0A-AF82-1A816BB985D5}"/>
    <dgm:cxn modelId="{A5CB7FE1-3E29-4E47-9007-B02F6EBD328B}" srcId="{1A80EF49-C992-4EC7-84B9-6F74FC6290AA}" destId="{ED100CF5-764F-4CE4-A70B-8EC07AFC250D}" srcOrd="4" destOrd="0" parTransId="{4580333D-7440-48D6-9F81-809EE3136C31}" sibTransId="{9624C99C-07E3-436F-92AF-BCDBF6370916}"/>
    <dgm:cxn modelId="{46E10FF4-908E-4FC4-AD9A-B89A3BF9E4CE}" type="presOf" srcId="{CB292903-9E7C-44DB-B7F8-4ED99B98BA8A}" destId="{3BFEF49C-4A22-4F7F-AA46-B9655853CCDA}" srcOrd="0" destOrd="0" presId="urn:microsoft.com/office/officeart/2018/2/layout/IconLabelList"/>
    <dgm:cxn modelId="{B004B3F8-7DA9-460E-8EBA-0F2D54C9E4AB}" type="presOf" srcId="{ED100CF5-764F-4CE4-A70B-8EC07AFC250D}" destId="{44B3BF33-CE8E-49E2-BEFC-B57D63BCA301}" srcOrd="0" destOrd="0" presId="urn:microsoft.com/office/officeart/2018/2/layout/IconLabelList"/>
    <dgm:cxn modelId="{2326A7FB-0DF1-406E-B6AA-1C31EDD9CFDC}" type="presOf" srcId="{1A80EF49-C992-4EC7-84B9-6F74FC6290AA}" destId="{BC9EFB80-0934-445C-AABA-ADAC0F087DFB}" srcOrd="0" destOrd="0" presId="urn:microsoft.com/office/officeart/2018/2/layout/IconLabelList"/>
    <dgm:cxn modelId="{396BB0FE-FCC1-4938-A09D-C74B4E41E6D3}" type="presOf" srcId="{C807A0C6-D1C4-4876-ADE8-A0B87D6C132D}" destId="{9E241BC7-5C54-43B2-B88C-6D0294CE311F}" srcOrd="0" destOrd="0" presId="urn:microsoft.com/office/officeart/2018/2/layout/IconLabelList"/>
    <dgm:cxn modelId="{40103378-1BA0-49AE-9D83-E9F6B0CF5DE9}" type="presParOf" srcId="{BC9EFB80-0934-445C-AABA-ADAC0F087DFB}" destId="{34ECCEF0-28C2-4635-962D-201267C3F54F}" srcOrd="0" destOrd="0" presId="urn:microsoft.com/office/officeart/2018/2/layout/IconLabelList"/>
    <dgm:cxn modelId="{B2C6E28E-ED13-4DF0-B8C1-B0C12157147D}" type="presParOf" srcId="{34ECCEF0-28C2-4635-962D-201267C3F54F}" destId="{2D538228-E73A-4D84-BDC8-4BA8E8451C37}" srcOrd="0" destOrd="0" presId="urn:microsoft.com/office/officeart/2018/2/layout/IconLabelList"/>
    <dgm:cxn modelId="{9D332F1B-F6A6-4D0C-A8BB-285D22BED5E1}" type="presParOf" srcId="{34ECCEF0-28C2-4635-962D-201267C3F54F}" destId="{441FE8A4-C864-4D1A-AD3A-0DF1BD44318C}" srcOrd="1" destOrd="0" presId="urn:microsoft.com/office/officeart/2018/2/layout/IconLabelList"/>
    <dgm:cxn modelId="{0BEC6A9D-7E7A-4D3B-BA41-3FB6F5880665}" type="presParOf" srcId="{34ECCEF0-28C2-4635-962D-201267C3F54F}" destId="{9E241BC7-5C54-43B2-B88C-6D0294CE311F}" srcOrd="2" destOrd="0" presId="urn:microsoft.com/office/officeart/2018/2/layout/IconLabelList"/>
    <dgm:cxn modelId="{306209BE-D665-49C1-A774-3AE31527456E}" type="presParOf" srcId="{BC9EFB80-0934-445C-AABA-ADAC0F087DFB}" destId="{CBA84164-4145-4CCE-BE33-D066FD7BBC61}" srcOrd="1" destOrd="0" presId="urn:microsoft.com/office/officeart/2018/2/layout/IconLabelList"/>
    <dgm:cxn modelId="{5C5EC7E1-F98B-45AB-B72E-0C0DE4091B06}" type="presParOf" srcId="{BC9EFB80-0934-445C-AABA-ADAC0F087DFB}" destId="{2D9DA925-FC5F-4C88-B4FA-5B7A09D5195C}" srcOrd="2" destOrd="0" presId="urn:microsoft.com/office/officeart/2018/2/layout/IconLabelList"/>
    <dgm:cxn modelId="{DD763065-34FE-495E-9BF3-42A92C3E16D4}" type="presParOf" srcId="{2D9DA925-FC5F-4C88-B4FA-5B7A09D5195C}" destId="{DC33DB79-93CA-4BF0-A014-FF85791AE9B3}" srcOrd="0" destOrd="0" presId="urn:microsoft.com/office/officeart/2018/2/layout/IconLabelList"/>
    <dgm:cxn modelId="{93E13F46-39F8-4173-A5C8-73BDB3001C7F}" type="presParOf" srcId="{2D9DA925-FC5F-4C88-B4FA-5B7A09D5195C}" destId="{9C7610DE-0195-44BD-9B77-8BDBAF0CA1A1}" srcOrd="1" destOrd="0" presId="urn:microsoft.com/office/officeart/2018/2/layout/IconLabelList"/>
    <dgm:cxn modelId="{FCE6FCB0-D767-42D2-B69C-9373CAB29BFB}" type="presParOf" srcId="{2D9DA925-FC5F-4C88-B4FA-5B7A09D5195C}" destId="{09CEFED6-B09D-4DA2-89AC-82E00EE6C614}" srcOrd="2" destOrd="0" presId="urn:microsoft.com/office/officeart/2018/2/layout/IconLabelList"/>
    <dgm:cxn modelId="{355DA879-1AFE-4899-99DE-3DE83AF62524}" type="presParOf" srcId="{BC9EFB80-0934-445C-AABA-ADAC0F087DFB}" destId="{736EF027-602D-407D-9973-038A6A3BDEB8}" srcOrd="3" destOrd="0" presId="urn:microsoft.com/office/officeart/2018/2/layout/IconLabelList"/>
    <dgm:cxn modelId="{95120073-8CD5-4D96-99FC-712392005E01}" type="presParOf" srcId="{BC9EFB80-0934-445C-AABA-ADAC0F087DFB}" destId="{2236D741-8864-4DFA-8B51-C4431DC9507F}" srcOrd="4" destOrd="0" presId="urn:microsoft.com/office/officeart/2018/2/layout/IconLabelList"/>
    <dgm:cxn modelId="{42B72F22-4D4F-4306-979A-A40423FB6999}" type="presParOf" srcId="{2236D741-8864-4DFA-8B51-C4431DC9507F}" destId="{14737FDA-A00F-47C3-8E57-2C914171C23F}" srcOrd="0" destOrd="0" presId="urn:microsoft.com/office/officeart/2018/2/layout/IconLabelList"/>
    <dgm:cxn modelId="{60ADA704-D397-4DA0-8972-C2B426376BE5}" type="presParOf" srcId="{2236D741-8864-4DFA-8B51-C4431DC9507F}" destId="{E99FFFE5-DE13-4FD4-B38B-1EBACD3FFA68}" srcOrd="1" destOrd="0" presId="urn:microsoft.com/office/officeart/2018/2/layout/IconLabelList"/>
    <dgm:cxn modelId="{3A2F557F-7818-45E5-8FE9-C8C9D1B46EB9}" type="presParOf" srcId="{2236D741-8864-4DFA-8B51-C4431DC9507F}" destId="{162981F9-4AEC-4140-B140-347EEEC06559}" srcOrd="2" destOrd="0" presId="urn:microsoft.com/office/officeart/2018/2/layout/IconLabelList"/>
    <dgm:cxn modelId="{DB303302-EC45-409E-9801-6753573DDB1F}" type="presParOf" srcId="{BC9EFB80-0934-445C-AABA-ADAC0F087DFB}" destId="{43B54D11-5CB9-429D-B4DB-FE8E5D1DE88E}" srcOrd="5" destOrd="0" presId="urn:microsoft.com/office/officeart/2018/2/layout/IconLabelList"/>
    <dgm:cxn modelId="{EA5C2C14-2EEA-467A-9DED-1A8F45D8ABD5}" type="presParOf" srcId="{BC9EFB80-0934-445C-AABA-ADAC0F087DFB}" destId="{5E80ACB8-8212-4E70-9B45-0D0602C340FA}" srcOrd="6" destOrd="0" presId="urn:microsoft.com/office/officeart/2018/2/layout/IconLabelList"/>
    <dgm:cxn modelId="{05810D4A-F6D8-49BA-BCD4-97DD9316D5DF}" type="presParOf" srcId="{5E80ACB8-8212-4E70-9B45-0D0602C340FA}" destId="{B4EE3B7F-CC4E-4033-B0BC-6CEC9640DF7B}" srcOrd="0" destOrd="0" presId="urn:microsoft.com/office/officeart/2018/2/layout/IconLabelList"/>
    <dgm:cxn modelId="{DC9FEE2C-359A-4879-B1B6-8EC72B714221}" type="presParOf" srcId="{5E80ACB8-8212-4E70-9B45-0D0602C340FA}" destId="{4D8C11E5-8158-4E45-AF03-91FB1B99CED2}" srcOrd="1" destOrd="0" presId="urn:microsoft.com/office/officeart/2018/2/layout/IconLabelList"/>
    <dgm:cxn modelId="{EC9AB893-DE5A-4C26-8B7B-24D2CD8E1DA8}" type="presParOf" srcId="{5E80ACB8-8212-4E70-9B45-0D0602C340FA}" destId="{3BFEF49C-4A22-4F7F-AA46-B9655853CCDA}" srcOrd="2" destOrd="0" presId="urn:microsoft.com/office/officeart/2018/2/layout/IconLabelList"/>
    <dgm:cxn modelId="{8A381F9C-A84D-46F4-9F16-BBE81285EA81}" type="presParOf" srcId="{BC9EFB80-0934-445C-AABA-ADAC0F087DFB}" destId="{52C2BEE7-E846-482C-96AF-B007517C0EFA}" srcOrd="7" destOrd="0" presId="urn:microsoft.com/office/officeart/2018/2/layout/IconLabelList"/>
    <dgm:cxn modelId="{075EEC97-5CD0-40D2-A7DE-5CF71D841497}" type="presParOf" srcId="{BC9EFB80-0934-445C-AABA-ADAC0F087DFB}" destId="{EFF620FE-48E1-4106-A23A-6715FFDAA5B2}" srcOrd="8" destOrd="0" presId="urn:microsoft.com/office/officeart/2018/2/layout/IconLabelList"/>
    <dgm:cxn modelId="{F33BD891-4B30-43D7-BFC2-AE1D375C95DD}" type="presParOf" srcId="{EFF620FE-48E1-4106-A23A-6715FFDAA5B2}" destId="{F7459C45-7B3E-4A6E-B11F-B2EDB2CC9367}" srcOrd="0" destOrd="0" presId="urn:microsoft.com/office/officeart/2018/2/layout/IconLabelList"/>
    <dgm:cxn modelId="{E5B08DA0-524E-41F9-9A12-FA99A622A2DB}" type="presParOf" srcId="{EFF620FE-48E1-4106-A23A-6715FFDAA5B2}" destId="{8A8BD67F-7EBF-4F5C-B4BD-05DA9989DB2B}" srcOrd="1" destOrd="0" presId="urn:microsoft.com/office/officeart/2018/2/layout/IconLabelList"/>
    <dgm:cxn modelId="{B72144DC-B62C-4784-92EA-E6AE74419724}" type="presParOf" srcId="{EFF620FE-48E1-4106-A23A-6715FFDAA5B2}" destId="{44B3BF33-CE8E-49E2-BEFC-B57D63BCA30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60501-84B8-42C6-9BBE-73DAFD1FE3CB}">
      <dsp:nvSpPr>
        <dsp:cNvPr id="0" name=""/>
        <dsp:cNvSpPr/>
      </dsp:nvSpPr>
      <dsp:spPr>
        <a:xfrm>
          <a:off x="404043" y="1129475"/>
          <a:ext cx="658125" cy="65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9FF94-252B-424F-9A22-273E10FFF0E7}">
      <dsp:nvSpPr>
        <dsp:cNvPr id="0" name=""/>
        <dsp:cNvSpPr/>
      </dsp:nvSpPr>
      <dsp:spPr>
        <a:xfrm>
          <a:off x="1856" y="2011136"/>
          <a:ext cx="1462500" cy="5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Movement</a:t>
          </a:r>
        </a:p>
      </dsp:txBody>
      <dsp:txXfrm>
        <a:off x="1856" y="2011136"/>
        <a:ext cx="1462500" cy="585000"/>
      </dsp:txXfrm>
    </dsp:sp>
    <dsp:sp modelId="{5BB16EA6-9423-420B-BB61-1F1DBD0A9BEB}">
      <dsp:nvSpPr>
        <dsp:cNvPr id="0" name=""/>
        <dsp:cNvSpPr/>
      </dsp:nvSpPr>
      <dsp:spPr>
        <a:xfrm>
          <a:off x="2122481" y="1129475"/>
          <a:ext cx="658125" cy="65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B55DD-49E5-4FDC-9051-6C97A77190C4}">
      <dsp:nvSpPr>
        <dsp:cNvPr id="0" name=""/>
        <dsp:cNvSpPr/>
      </dsp:nvSpPr>
      <dsp:spPr>
        <a:xfrm>
          <a:off x="1720293" y="2011136"/>
          <a:ext cx="1462500" cy="5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 err="1"/>
            <a:t>Recuperation</a:t>
          </a:r>
          <a:endParaRPr lang="en-US" sz="1700" kern="1200" dirty="0"/>
        </a:p>
      </dsp:txBody>
      <dsp:txXfrm>
        <a:off x="1720293" y="2011136"/>
        <a:ext cx="1462500" cy="585000"/>
      </dsp:txXfrm>
    </dsp:sp>
    <dsp:sp modelId="{A1512FEB-6FA9-41E0-A512-9CEB6E675475}">
      <dsp:nvSpPr>
        <dsp:cNvPr id="0" name=""/>
        <dsp:cNvSpPr/>
      </dsp:nvSpPr>
      <dsp:spPr>
        <a:xfrm>
          <a:off x="3840918" y="1129475"/>
          <a:ext cx="658125" cy="65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269E9-FE70-495B-BD94-ECAD481FFF35}">
      <dsp:nvSpPr>
        <dsp:cNvPr id="0" name=""/>
        <dsp:cNvSpPr/>
      </dsp:nvSpPr>
      <dsp:spPr>
        <a:xfrm>
          <a:off x="3438731" y="2011136"/>
          <a:ext cx="1462500" cy="5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 err="1"/>
            <a:t>Finding</a:t>
          </a:r>
          <a:r>
            <a:rPr lang="nb-NO" sz="1700" kern="1200" dirty="0"/>
            <a:t> </a:t>
          </a:r>
          <a:r>
            <a:rPr lang="nb-NO" sz="1700" kern="1200" dirty="0" err="1"/>
            <a:t>inner</a:t>
          </a:r>
          <a:r>
            <a:rPr lang="nb-NO" sz="1700" kern="1200" dirty="0"/>
            <a:t> </a:t>
          </a:r>
          <a:r>
            <a:rPr lang="nb-NO" sz="1700" kern="1200" dirty="0" err="1"/>
            <a:t>peace</a:t>
          </a:r>
          <a:endParaRPr lang="en-US" sz="1700" kern="1200" dirty="0"/>
        </a:p>
      </dsp:txBody>
      <dsp:txXfrm>
        <a:off x="3438731" y="2011136"/>
        <a:ext cx="1462500" cy="585000"/>
      </dsp:txXfrm>
    </dsp:sp>
    <dsp:sp modelId="{150D8603-A118-4BEC-9C6E-A481A270E4FD}">
      <dsp:nvSpPr>
        <dsp:cNvPr id="0" name=""/>
        <dsp:cNvSpPr/>
      </dsp:nvSpPr>
      <dsp:spPr>
        <a:xfrm>
          <a:off x="5559356" y="1129475"/>
          <a:ext cx="658125" cy="6581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A945F-D5DA-4E2D-AF5E-D27ABAC3834B}">
      <dsp:nvSpPr>
        <dsp:cNvPr id="0" name=""/>
        <dsp:cNvSpPr/>
      </dsp:nvSpPr>
      <dsp:spPr>
        <a:xfrm>
          <a:off x="5157168" y="2011136"/>
          <a:ext cx="1462500" cy="5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Excess your recourses</a:t>
          </a:r>
        </a:p>
      </dsp:txBody>
      <dsp:txXfrm>
        <a:off x="5157168" y="2011136"/>
        <a:ext cx="1462500" cy="585000"/>
      </dsp:txXfrm>
    </dsp:sp>
    <dsp:sp modelId="{975770A9-CAED-4099-BCF3-850EAA205F78}">
      <dsp:nvSpPr>
        <dsp:cNvPr id="0" name=""/>
        <dsp:cNvSpPr/>
      </dsp:nvSpPr>
      <dsp:spPr>
        <a:xfrm>
          <a:off x="7277793" y="1129475"/>
          <a:ext cx="658125" cy="65812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82B3E-4A87-4B4E-995A-A23CC5229666}">
      <dsp:nvSpPr>
        <dsp:cNvPr id="0" name=""/>
        <dsp:cNvSpPr/>
      </dsp:nvSpPr>
      <dsp:spPr>
        <a:xfrm>
          <a:off x="6875606" y="2011136"/>
          <a:ext cx="1462500" cy="5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Increase your potential</a:t>
          </a:r>
        </a:p>
      </dsp:txBody>
      <dsp:txXfrm>
        <a:off x="6875606" y="2011136"/>
        <a:ext cx="1462500" cy="585000"/>
      </dsp:txXfrm>
    </dsp:sp>
    <dsp:sp modelId="{5CA8B2D5-1335-40AB-BA8A-523B1C06BA81}">
      <dsp:nvSpPr>
        <dsp:cNvPr id="0" name=""/>
        <dsp:cNvSpPr/>
      </dsp:nvSpPr>
      <dsp:spPr>
        <a:xfrm>
          <a:off x="8996231" y="1129475"/>
          <a:ext cx="658125" cy="65812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48E8A-4AF9-4ECD-8EC1-0979EBED0177}">
      <dsp:nvSpPr>
        <dsp:cNvPr id="0" name=""/>
        <dsp:cNvSpPr/>
      </dsp:nvSpPr>
      <dsp:spPr>
        <a:xfrm>
          <a:off x="8594043" y="2011136"/>
          <a:ext cx="1462500" cy="5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Prosess</a:t>
          </a:r>
          <a:r>
            <a:rPr lang="en-US" sz="1700" kern="1200" dirty="0"/>
            <a:t> challenges</a:t>
          </a:r>
        </a:p>
      </dsp:txBody>
      <dsp:txXfrm>
        <a:off x="8594043" y="2011136"/>
        <a:ext cx="1462500" cy="58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38228-E73A-4D84-BDC8-4BA8E8451C37}">
      <dsp:nvSpPr>
        <dsp:cNvPr id="0" name=""/>
        <dsp:cNvSpPr/>
      </dsp:nvSpPr>
      <dsp:spPr>
        <a:xfrm>
          <a:off x="489253" y="981206"/>
          <a:ext cx="793388" cy="793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41BC7-5C54-43B2-B88C-6D0294CE311F}">
      <dsp:nvSpPr>
        <dsp:cNvPr id="0" name=""/>
        <dsp:cNvSpPr/>
      </dsp:nvSpPr>
      <dsp:spPr>
        <a:xfrm>
          <a:off x="4405" y="2039171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find your self</a:t>
          </a:r>
        </a:p>
      </dsp:txBody>
      <dsp:txXfrm>
        <a:off x="4405" y="2039171"/>
        <a:ext cx="1763085" cy="705234"/>
      </dsp:txXfrm>
    </dsp:sp>
    <dsp:sp modelId="{DC33DB79-93CA-4BF0-A014-FF85791AE9B3}">
      <dsp:nvSpPr>
        <dsp:cNvPr id="0" name=""/>
        <dsp:cNvSpPr/>
      </dsp:nvSpPr>
      <dsp:spPr>
        <a:xfrm>
          <a:off x="2560879" y="981206"/>
          <a:ext cx="793388" cy="7933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EFED6-B09D-4DA2-89AC-82E00EE6C614}">
      <dsp:nvSpPr>
        <dsp:cNvPr id="0" name=""/>
        <dsp:cNvSpPr/>
      </dsp:nvSpPr>
      <dsp:spPr>
        <a:xfrm>
          <a:off x="2076031" y="2039171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 err="1"/>
            <a:t>Gather</a:t>
          </a:r>
          <a:r>
            <a:rPr lang="nb-NO" sz="1500" kern="1200" dirty="0"/>
            <a:t> </a:t>
          </a:r>
          <a:r>
            <a:rPr lang="nb-NO" sz="1500" kern="1200" dirty="0" err="1"/>
            <a:t>your</a:t>
          </a:r>
          <a:r>
            <a:rPr lang="nb-NO" sz="1500" kern="1200" dirty="0"/>
            <a:t> </a:t>
          </a:r>
          <a:r>
            <a:rPr lang="nb-NO" sz="1500" kern="1200" dirty="0" err="1"/>
            <a:t>energies</a:t>
          </a:r>
          <a:r>
            <a:rPr lang="nb-NO" sz="1500" kern="1200" dirty="0"/>
            <a:t> and be present.</a:t>
          </a:r>
          <a:endParaRPr lang="en-US" sz="1500" kern="1200" dirty="0"/>
        </a:p>
      </dsp:txBody>
      <dsp:txXfrm>
        <a:off x="2076031" y="2039171"/>
        <a:ext cx="1763085" cy="705234"/>
      </dsp:txXfrm>
    </dsp:sp>
    <dsp:sp modelId="{14737FDA-A00F-47C3-8E57-2C914171C23F}">
      <dsp:nvSpPr>
        <dsp:cNvPr id="0" name=""/>
        <dsp:cNvSpPr/>
      </dsp:nvSpPr>
      <dsp:spPr>
        <a:xfrm>
          <a:off x="4632505" y="981206"/>
          <a:ext cx="793388" cy="7933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981F9-4AEC-4140-B140-347EEEC06559}">
      <dsp:nvSpPr>
        <dsp:cNvPr id="0" name=""/>
        <dsp:cNvSpPr/>
      </dsp:nvSpPr>
      <dsp:spPr>
        <a:xfrm>
          <a:off x="4147657" y="2039171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 err="1"/>
            <a:t>Find</a:t>
          </a:r>
          <a:r>
            <a:rPr lang="nb-NO" sz="1500" kern="1200" dirty="0"/>
            <a:t> </a:t>
          </a:r>
          <a:r>
            <a:rPr lang="nb-NO" sz="1500" kern="1200" dirty="0" err="1"/>
            <a:t>inner</a:t>
          </a:r>
          <a:r>
            <a:rPr lang="nb-NO" sz="1500" kern="1200" dirty="0"/>
            <a:t> </a:t>
          </a:r>
          <a:r>
            <a:rPr lang="nb-NO" sz="1500" kern="1200" dirty="0" err="1"/>
            <a:t>peace</a:t>
          </a:r>
          <a:r>
            <a:rPr lang="nb-NO" sz="1500" kern="1200" dirty="0"/>
            <a:t> and </a:t>
          </a:r>
          <a:r>
            <a:rPr lang="nb-NO" sz="1500" kern="1200" dirty="0" err="1"/>
            <a:t>security</a:t>
          </a:r>
          <a:endParaRPr lang="en-US" sz="1500" kern="1200" dirty="0"/>
        </a:p>
      </dsp:txBody>
      <dsp:txXfrm>
        <a:off x="4147657" y="2039171"/>
        <a:ext cx="1763085" cy="705234"/>
      </dsp:txXfrm>
    </dsp:sp>
    <dsp:sp modelId="{B4EE3B7F-CC4E-4033-B0BC-6CEC9640DF7B}">
      <dsp:nvSpPr>
        <dsp:cNvPr id="0" name=""/>
        <dsp:cNvSpPr/>
      </dsp:nvSpPr>
      <dsp:spPr>
        <a:xfrm>
          <a:off x="6704131" y="981206"/>
          <a:ext cx="793388" cy="7933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EF49C-4A22-4F7F-AA46-B9655853CCDA}">
      <dsp:nvSpPr>
        <dsp:cNvPr id="0" name=""/>
        <dsp:cNvSpPr/>
      </dsp:nvSpPr>
      <dsp:spPr>
        <a:xfrm>
          <a:off x="6219283" y="2039171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Mental, </a:t>
          </a:r>
          <a:r>
            <a:rPr lang="nb-NO" sz="1500" kern="1200" dirty="0" err="1"/>
            <a:t>emotional</a:t>
          </a:r>
          <a:r>
            <a:rPr lang="nb-NO" sz="1500" kern="1200" dirty="0"/>
            <a:t> og </a:t>
          </a:r>
          <a:r>
            <a:rPr lang="nb-NO" sz="1500" kern="1200" dirty="0" err="1"/>
            <a:t>fysical</a:t>
          </a:r>
          <a:r>
            <a:rPr lang="nb-NO" sz="1500" kern="1200" dirty="0"/>
            <a:t> </a:t>
          </a:r>
          <a:r>
            <a:rPr lang="nb-NO" sz="1500" kern="1200" dirty="0" err="1"/>
            <a:t>balance</a:t>
          </a:r>
          <a:endParaRPr lang="en-US" sz="1500" kern="1200" dirty="0"/>
        </a:p>
      </dsp:txBody>
      <dsp:txXfrm>
        <a:off x="6219283" y="2039171"/>
        <a:ext cx="1763085" cy="705234"/>
      </dsp:txXfrm>
    </dsp:sp>
    <dsp:sp modelId="{F7459C45-7B3E-4A6E-B11F-B2EDB2CC9367}">
      <dsp:nvSpPr>
        <dsp:cNvPr id="0" name=""/>
        <dsp:cNvSpPr/>
      </dsp:nvSpPr>
      <dsp:spPr>
        <a:xfrm>
          <a:off x="8775757" y="981206"/>
          <a:ext cx="793388" cy="7933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3BF33-CE8E-49E2-BEFC-B57D63BCA301}">
      <dsp:nvSpPr>
        <dsp:cNvPr id="0" name=""/>
        <dsp:cNvSpPr/>
      </dsp:nvSpPr>
      <dsp:spPr>
        <a:xfrm>
          <a:off x="8290908" y="2039171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Yoga is a </a:t>
          </a:r>
          <a:r>
            <a:rPr lang="nb-NO" sz="1500" kern="1200" dirty="0" err="1"/>
            <a:t>practise</a:t>
          </a:r>
          <a:r>
            <a:rPr lang="nb-NO" sz="1500" kern="1200" dirty="0"/>
            <a:t>, a </a:t>
          </a:r>
          <a:r>
            <a:rPr lang="nb-NO" sz="1500" kern="1200" dirty="0" err="1"/>
            <a:t>way</a:t>
          </a:r>
          <a:r>
            <a:rPr lang="nb-NO" sz="1500" kern="1200" dirty="0"/>
            <a:t> </a:t>
          </a:r>
          <a:r>
            <a:rPr lang="nb-NO" sz="1500" kern="1200" dirty="0" err="1"/>
            <a:t>of</a:t>
          </a:r>
          <a:r>
            <a:rPr lang="nb-NO" sz="1500" kern="1200" dirty="0"/>
            <a:t> </a:t>
          </a:r>
          <a:r>
            <a:rPr lang="nb-NO" sz="1500" kern="1200" dirty="0" err="1"/>
            <a:t>living</a:t>
          </a:r>
          <a:r>
            <a:rPr lang="nb-NO" sz="1500" kern="1200" dirty="0"/>
            <a:t> and </a:t>
          </a:r>
          <a:r>
            <a:rPr lang="nb-NO" sz="1500" kern="1200" dirty="0" err="1"/>
            <a:t>thinking</a:t>
          </a:r>
          <a:r>
            <a:rPr lang="nb-NO" sz="1500" kern="1200" dirty="0"/>
            <a:t>. </a:t>
          </a:r>
        </a:p>
      </dsp:txBody>
      <dsp:txXfrm>
        <a:off x="8290908" y="2039171"/>
        <a:ext cx="1763085" cy="705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59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8952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337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93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991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852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093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9541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9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642502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103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8769D389-4C4C-4FD7-9E6B-9F44477F0EB8}" type="datetime1">
              <a:rPr lang="en-US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21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174B82-1E54-BCB5-9916-7415D9F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249" y="1348844"/>
            <a:ext cx="5716338" cy="3042706"/>
          </a:xfrm>
        </p:spPr>
        <p:txBody>
          <a:bodyPr>
            <a:normAutofit/>
          </a:bodyPr>
          <a:lstStyle/>
          <a:p>
            <a:r>
              <a:rPr lang="nb-NO" sz="6000" dirty="0"/>
              <a:t>Yoga &amp; </a:t>
            </a:r>
            <a:r>
              <a:rPr lang="nb-NO" sz="6000" dirty="0" err="1"/>
              <a:t>kinesiology</a:t>
            </a:r>
            <a:endParaRPr lang="nb-NO" sz="60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17281F-DE3C-DBBD-DA40-20ED1E331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786" y="4682062"/>
            <a:ext cx="5355264" cy="9509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How I </a:t>
            </a:r>
            <a:r>
              <a:rPr lang="nb-NO" dirty="0" err="1"/>
              <a:t>include</a:t>
            </a:r>
            <a:r>
              <a:rPr lang="nb-NO" dirty="0"/>
              <a:t> yoga in my </a:t>
            </a:r>
            <a:r>
              <a:rPr lang="nb-NO" dirty="0" err="1"/>
              <a:t>kinesiology</a:t>
            </a:r>
            <a:r>
              <a:rPr lang="nb-NO" dirty="0"/>
              <a:t>/</a:t>
            </a:r>
            <a:r>
              <a:rPr lang="nb-NO" dirty="0" err="1"/>
              <a:t>neuro</a:t>
            </a:r>
            <a:r>
              <a:rPr lang="nb-NO" dirty="0"/>
              <a:t>-training </a:t>
            </a:r>
            <a:r>
              <a:rPr lang="nb-NO" dirty="0" err="1"/>
              <a:t>pracsis</a:t>
            </a:r>
            <a:r>
              <a:rPr lang="nb-NO" dirty="0"/>
              <a:t>?</a:t>
            </a:r>
          </a:p>
        </p:txBody>
      </p:sp>
      <p:pic>
        <p:nvPicPr>
          <p:cNvPr id="7" name="Bilde 6" descr="Et bilde som inneholder tekst, plante, vektorgrafikk&#10;&#10;Automatisk generert beskrivelse">
            <a:extLst>
              <a:ext uri="{FF2B5EF4-FFF2-40B4-BE49-F238E27FC236}">
                <a16:creationId xmlns:a16="http://schemas.microsoft.com/office/drawing/2014/main" id="{F2C348AF-5158-D47B-E224-8F41791D0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0" y="161926"/>
            <a:ext cx="6294594" cy="60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692934-B774-E7B1-7F2E-0BC1E2BB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Remember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yoga is </a:t>
            </a:r>
            <a:r>
              <a:rPr lang="nb-NO" dirty="0" err="1"/>
              <a:t>this</a:t>
            </a:r>
            <a:r>
              <a:rPr lang="nb-NO" dirty="0"/>
              <a:t>: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6F642E3-9926-F922-89F0-0A7E2B78AD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47570" y="2103438"/>
            <a:ext cx="2993022" cy="3748087"/>
          </a:xfrm>
        </p:spPr>
      </p:pic>
      <p:pic>
        <p:nvPicPr>
          <p:cNvPr id="8" name="Plassholder for innhold 7" descr="Et bilde som inneholder tre, utendørs, gress, skog&#10;&#10;Automatisk generert beskrivelse">
            <a:extLst>
              <a:ext uri="{FF2B5EF4-FFF2-40B4-BE49-F238E27FC236}">
                <a16:creationId xmlns:a16="http://schemas.microsoft.com/office/drawing/2014/main" id="{533C9C92-6C80-79B6-64C1-1C7F0FDC6F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58" y="2103438"/>
            <a:ext cx="3846521" cy="3748087"/>
          </a:xfrm>
        </p:spPr>
      </p:pic>
    </p:spTree>
    <p:extLst>
      <p:ext uri="{BB962C8B-B14F-4D97-AF65-F5344CB8AC3E}">
        <p14:creationId xmlns:p14="http://schemas.microsoft.com/office/powerpoint/2010/main" val="81922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ulv, innendørs, sport&#10;&#10;Automatisk generert beskrivelse">
            <a:extLst>
              <a:ext uri="{FF2B5EF4-FFF2-40B4-BE49-F238E27FC236}">
                <a16:creationId xmlns:a16="http://schemas.microsoft.com/office/drawing/2014/main" id="{64EE869D-B542-4002-4B0B-4AB00B37D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09" y="643467"/>
            <a:ext cx="679398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5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2117A9-0AAF-0E09-146C-6D4C9A48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Yoga+ </a:t>
            </a:r>
            <a:r>
              <a:rPr lang="nb-NO" dirty="0" err="1"/>
              <a:t>kinesiology</a:t>
            </a:r>
            <a:r>
              <a:rPr lang="nb-NO" dirty="0"/>
              <a:t>=TRUE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BCBF86B-25C1-68C4-3AAB-D1E6D25C9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903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CD0860F-011F-6C04-9F3A-D9F05A7C4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12165"/>
          <a:stretch/>
        </p:blipFill>
        <p:spPr>
          <a:xfrm rot="5400000">
            <a:off x="1370193" y="259249"/>
            <a:ext cx="2539322" cy="3639312"/>
          </a:xfrm>
          <a:prstGeom prst="rect">
            <a:avLst/>
          </a:prstGeom>
        </p:spPr>
      </p:pic>
      <p:pic>
        <p:nvPicPr>
          <p:cNvPr id="5" name="Plassholder for innhold 4" descr="Et bilde som inneholder person, innendørs, jente&#10;&#10;Automatisk generert beskrivelse">
            <a:extLst>
              <a:ext uri="{FF2B5EF4-FFF2-40B4-BE49-F238E27FC236}">
                <a16:creationId xmlns:a16="http://schemas.microsoft.com/office/drawing/2014/main" id="{81B902EA-36CB-B59A-8768-0E7F64B72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9" b="4"/>
          <a:stretch/>
        </p:blipFill>
        <p:spPr>
          <a:xfrm>
            <a:off x="820198" y="3509431"/>
            <a:ext cx="3639312" cy="253932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F226FB1-EDC6-2452-FD37-9954278E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3" y="892120"/>
            <a:ext cx="5696259" cy="1645920"/>
          </a:xfrm>
        </p:spPr>
        <p:txBody>
          <a:bodyPr>
            <a:normAutofit/>
          </a:bodyPr>
          <a:lstStyle/>
          <a:p>
            <a:r>
              <a:rPr lang="nb-NO" dirty="0"/>
              <a:t>A </a:t>
            </a:r>
            <a:r>
              <a:rPr lang="nb-NO" dirty="0" err="1"/>
              <a:t>starting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for a </a:t>
            </a:r>
            <a:r>
              <a:rPr lang="nb-NO" dirty="0" err="1"/>
              <a:t>balance</a:t>
            </a:r>
            <a:r>
              <a:rPr lang="nb-NO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D67E4E-475E-2C34-7EFE-50FD78DB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873" y="2679192"/>
            <a:ext cx="5696259" cy="3291840"/>
          </a:xfrm>
        </p:spPr>
        <p:txBody>
          <a:bodyPr>
            <a:normAutofit/>
          </a:bodyPr>
          <a:lstStyle/>
          <a:p>
            <a:r>
              <a:rPr lang="en-US" dirty="0"/>
              <a:t>Sit</a:t>
            </a:r>
          </a:p>
          <a:p>
            <a:r>
              <a:rPr lang="en-US" dirty="0"/>
              <a:t>Stand</a:t>
            </a:r>
          </a:p>
          <a:p>
            <a:r>
              <a:rPr lang="en-US" dirty="0"/>
              <a:t>Lay down</a:t>
            </a:r>
          </a:p>
          <a:p>
            <a:r>
              <a:rPr lang="en-US" dirty="0"/>
              <a:t>Active challenge</a:t>
            </a:r>
          </a:p>
        </p:txBody>
      </p:sp>
    </p:spTree>
    <p:extLst>
      <p:ext uri="{BB962C8B-B14F-4D97-AF65-F5344CB8AC3E}">
        <p14:creationId xmlns:p14="http://schemas.microsoft.com/office/powerpoint/2010/main" val="411611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79B839-3E50-A8C1-FCF5-B0F6A3B2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Yoga as a </a:t>
            </a:r>
            <a:r>
              <a:rPr lang="nb-NO" dirty="0" err="1"/>
              <a:t>balance</a:t>
            </a:r>
            <a:r>
              <a:rPr lang="nb-NO" dirty="0"/>
              <a:t> to 14 meridians</a:t>
            </a: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5890136A-97E3-E27F-55E5-648FA3324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05" y="2103438"/>
            <a:ext cx="5084789" cy="3932237"/>
          </a:xfrm>
        </p:spPr>
      </p:pic>
    </p:spTree>
    <p:extLst>
      <p:ext uri="{BB962C8B-B14F-4D97-AF65-F5344CB8AC3E}">
        <p14:creationId xmlns:p14="http://schemas.microsoft.com/office/powerpoint/2010/main" val="227523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2792FD-76C2-5BFD-069A-6944C4B0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Yoga as a </a:t>
            </a:r>
            <a:r>
              <a:rPr lang="nb-NO" dirty="0" err="1"/>
              <a:t>balance</a:t>
            </a:r>
            <a:r>
              <a:rPr lang="nb-NO" dirty="0"/>
              <a:t> to 42 </a:t>
            </a:r>
            <a:r>
              <a:rPr lang="nb-NO" dirty="0" err="1"/>
              <a:t>muscles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DDCF7E7-2CE1-39D3-53B9-30E730DC7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81" y="2103438"/>
            <a:ext cx="3932237" cy="3932237"/>
          </a:xfrm>
        </p:spPr>
      </p:pic>
    </p:spTree>
    <p:extLst>
      <p:ext uri="{BB962C8B-B14F-4D97-AF65-F5344CB8AC3E}">
        <p14:creationId xmlns:p14="http://schemas.microsoft.com/office/powerpoint/2010/main" val="3207003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A814E8-4E5A-E8C1-C24E-148B57FE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Yoga as a </a:t>
            </a:r>
            <a:r>
              <a:rPr lang="nb-NO" dirty="0" err="1"/>
              <a:t>balance</a:t>
            </a:r>
            <a:r>
              <a:rPr lang="nb-NO" dirty="0"/>
              <a:t> to chakras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1ADFE55-128C-3836-6961-A3D46323B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23" y="2103438"/>
            <a:ext cx="3620154" cy="3932237"/>
          </a:xfrm>
        </p:spPr>
      </p:pic>
    </p:spTree>
    <p:extLst>
      <p:ext uri="{BB962C8B-B14F-4D97-AF65-F5344CB8AC3E}">
        <p14:creationId xmlns:p14="http://schemas.microsoft.com/office/powerpoint/2010/main" val="195833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46BEAB-87F4-DE9C-419F-45FD05B2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Yoga as a </a:t>
            </a:r>
            <a:r>
              <a:rPr lang="nb-NO" dirty="0" err="1"/>
              <a:t>balance</a:t>
            </a:r>
            <a:r>
              <a:rPr lang="nb-NO" dirty="0"/>
              <a:t> to 5-elements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E015BAB-B45F-30BF-FF7E-A83A55CA4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468" y="2103438"/>
            <a:ext cx="4033063" cy="3932237"/>
          </a:xfrm>
        </p:spPr>
      </p:pic>
    </p:spTree>
    <p:extLst>
      <p:ext uri="{BB962C8B-B14F-4D97-AF65-F5344CB8AC3E}">
        <p14:creationId xmlns:p14="http://schemas.microsoft.com/office/powerpoint/2010/main" val="574564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E1ABA5-7468-2083-0A8A-95902236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Pranayama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04BEFE-ABB8-223C-7A16-84826FD97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nb-NO" sz="3200" dirty="0" err="1"/>
              <a:t>Inhale</a:t>
            </a:r>
            <a:r>
              <a:rPr lang="nb-NO" sz="3200" dirty="0"/>
              <a:t>, </a:t>
            </a:r>
            <a:r>
              <a:rPr lang="nb-NO" sz="3200" dirty="0" err="1"/>
              <a:t>Exhale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055076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himmel, utendørs, stein, person&#10;&#10;Automatisk generert beskrivelse">
            <a:extLst>
              <a:ext uri="{FF2B5EF4-FFF2-40B4-BE49-F238E27FC236}">
                <a16:creationId xmlns:a16="http://schemas.microsoft.com/office/drawing/2014/main" id="{5444315F-A3A0-BD0C-B857-370BC260F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52EE805-7CF2-392B-15A3-684EB3A19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nb-NO" dirty="0"/>
              <a:t>To </a:t>
            </a:r>
            <a:r>
              <a:rPr lang="nb-NO" dirty="0" err="1"/>
              <a:t>breath</a:t>
            </a:r>
            <a:r>
              <a:rPr lang="nb-NO" dirty="0"/>
              <a:t> in different areas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body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04CBC9-70E4-1D9B-A923-8E08BEC6F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>
            <a:normAutofit/>
          </a:bodyPr>
          <a:lstStyle/>
          <a:p>
            <a:r>
              <a:rPr lang="nb-NO" dirty="0" err="1"/>
              <a:t>Chest</a:t>
            </a:r>
            <a:endParaRPr lang="nb-NO" dirty="0"/>
          </a:p>
          <a:p>
            <a:r>
              <a:rPr lang="nb-NO" dirty="0" err="1"/>
              <a:t>Upper</a:t>
            </a:r>
            <a:r>
              <a:rPr lang="nb-NO" dirty="0"/>
              <a:t> part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stomach</a:t>
            </a:r>
            <a:endParaRPr lang="nb-NO" dirty="0"/>
          </a:p>
          <a:p>
            <a:r>
              <a:rPr lang="nb-NO" dirty="0" err="1"/>
              <a:t>Middle</a:t>
            </a:r>
            <a:r>
              <a:rPr lang="nb-NO" dirty="0"/>
              <a:t> part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stomach</a:t>
            </a:r>
            <a:r>
              <a:rPr lang="nb-NO" dirty="0"/>
              <a:t> (</a:t>
            </a:r>
            <a:r>
              <a:rPr lang="nb-NO" dirty="0" err="1"/>
              <a:t>navel</a:t>
            </a:r>
            <a:r>
              <a:rPr lang="nb-NO" dirty="0"/>
              <a:t>)</a:t>
            </a:r>
          </a:p>
          <a:p>
            <a:r>
              <a:rPr lang="nb-NO" dirty="0" err="1"/>
              <a:t>Lower</a:t>
            </a:r>
            <a:r>
              <a:rPr lang="nb-NO" dirty="0"/>
              <a:t> part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stomach</a:t>
            </a:r>
            <a:endParaRPr lang="nb-NO" dirty="0"/>
          </a:p>
          <a:p>
            <a:endParaRPr lang="nb-N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19519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ACB4FB-77D8-D7FE-1BF8-609D97A7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Who am I: Malene Osa-Bjørkmo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BC6A2A-4F4F-B91B-7B62-77C216DC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I have </a:t>
            </a:r>
            <a:r>
              <a:rPr lang="nb-NO" dirty="0" err="1"/>
              <a:t>worked</a:t>
            </a:r>
            <a:r>
              <a:rPr lang="nb-NO" dirty="0"/>
              <a:t> fulltime as a </a:t>
            </a:r>
            <a:r>
              <a:rPr lang="nb-NO" dirty="0" err="1"/>
              <a:t>kinesiologist</a:t>
            </a:r>
            <a:r>
              <a:rPr lang="nb-NO" dirty="0"/>
              <a:t> and yoga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2007, </a:t>
            </a:r>
            <a:r>
              <a:rPr lang="nb-NO" dirty="0" err="1"/>
              <a:t>when</a:t>
            </a:r>
            <a:r>
              <a:rPr lang="nb-NO" dirty="0"/>
              <a:t> I </a:t>
            </a:r>
            <a:r>
              <a:rPr lang="nb-NO" dirty="0" err="1"/>
              <a:t>was</a:t>
            </a:r>
            <a:r>
              <a:rPr lang="nb-NO" dirty="0"/>
              <a:t> 20 </a:t>
            </a:r>
            <a:r>
              <a:rPr lang="nb-NO" dirty="0" err="1"/>
              <a:t>years</a:t>
            </a:r>
            <a:r>
              <a:rPr lang="nb-NO" dirty="0"/>
              <a:t> old.</a:t>
            </a:r>
          </a:p>
          <a:p>
            <a:r>
              <a:rPr lang="nb-NO" dirty="0"/>
              <a:t>IKC National </a:t>
            </a:r>
            <a:r>
              <a:rPr lang="nb-NO" dirty="0" err="1"/>
              <a:t>Trainer</a:t>
            </a:r>
            <a:r>
              <a:rPr lang="nb-NO" dirty="0"/>
              <a:t> in Norway</a:t>
            </a:r>
          </a:p>
          <a:p>
            <a:r>
              <a:rPr lang="nb-NO" dirty="0" err="1"/>
              <a:t>Teach</a:t>
            </a:r>
            <a:r>
              <a:rPr lang="nb-NO" dirty="0"/>
              <a:t> in College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Neuro</a:t>
            </a:r>
            <a:r>
              <a:rPr lang="nb-NO" dirty="0"/>
              <a:t>-Training </a:t>
            </a:r>
          </a:p>
          <a:p>
            <a:r>
              <a:rPr lang="nb-NO" dirty="0"/>
              <a:t>Leader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norwegian</a:t>
            </a:r>
            <a:r>
              <a:rPr lang="nb-NO" dirty="0"/>
              <a:t> </a:t>
            </a:r>
            <a:r>
              <a:rPr lang="nb-NO" dirty="0" err="1"/>
              <a:t>kinesiology</a:t>
            </a:r>
            <a:r>
              <a:rPr lang="nb-NO" dirty="0"/>
              <a:t> </a:t>
            </a:r>
            <a:r>
              <a:rPr lang="nb-NO" dirty="0" err="1"/>
              <a:t>assosiation</a:t>
            </a:r>
            <a:r>
              <a:rPr lang="nb-NO" dirty="0"/>
              <a:t> (DNKF)</a:t>
            </a:r>
          </a:p>
          <a:p>
            <a:r>
              <a:rPr lang="nb-NO" dirty="0"/>
              <a:t>I run a </a:t>
            </a:r>
            <a:r>
              <a:rPr lang="nb-NO" dirty="0" err="1"/>
              <a:t>kinesiology</a:t>
            </a:r>
            <a:r>
              <a:rPr lang="nb-NO" dirty="0"/>
              <a:t> and </a:t>
            </a:r>
            <a:r>
              <a:rPr lang="nb-NO" dirty="0" err="1"/>
              <a:t>neuro</a:t>
            </a:r>
            <a:r>
              <a:rPr lang="nb-NO" dirty="0"/>
              <a:t>-training </a:t>
            </a:r>
            <a:r>
              <a:rPr lang="nb-NO" dirty="0" err="1"/>
              <a:t>clinic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south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Norway </a:t>
            </a:r>
            <a:r>
              <a:rPr lang="nb-NO" dirty="0" err="1"/>
              <a:t>together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my </a:t>
            </a:r>
            <a:r>
              <a:rPr lang="nb-NO" dirty="0" err="1"/>
              <a:t>mother</a:t>
            </a:r>
            <a:endParaRPr lang="nb-NO" dirty="0"/>
          </a:p>
          <a:p>
            <a:r>
              <a:rPr lang="nb-NO" dirty="0"/>
              <a:t>Din </a:t>
            </a:r>
            <a:r>
              <a:rPr lang="nb-NO" dirty="0" err="1"/>
              <a:t>Berkana</a:t>
            </a:r>
            <a:r>
              <a:rPr lang="nb-NO" dirty="0"/>
              <a:t> Yogastudio</a:t>
            </a:r>
          </a:p>
          <a:p>
            <a:r>
              <a:rPr lang="nb-NO" dirty="0"/>
              <a:t>Husbond, </a:t>
            </a:r>
            <a:r>
              <a:rPr lang="nb-NO" dirty="0" err="1"/>
              <a:t>two</a:t>
            </a:r>
            <a:r>
              <a:rPr lang="nb-NO" dirty="0"/>
              <a:t> kids and a dog</a:t>
            </a:r>
          </a:p>
        </p:txBody>
      </p:sp>
    </p:spTree>
    <p:extLst>
      <p:ext uri="{BB962C8B-B14F-4D97-AF65-F5344CB8AC3E}">
        <p14:creationId xmlns:p14="http://schemas.microsoft.com/office/powerpoint/2010/main" val="140249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tein, utendørs, fjell, person&#10;&#10;Automatisk generert beskrivelse">
            <a:extLst>
              <a:ext uri="{FF2B5EF4-FFF2-40B4-BE49-F238E27FC236}">
                <a16:creationId xmlns:a16="http://schemas.microsoft.com/office/drawing/2014/main" id="{BF27136F-FD15-90D6-882B-7A6B63D0F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r="37973" b="2"/>
          <a:stretch/>
        </p:blipFill>
        <p:spPr>
          <a:xfrm>
            <a:off x="190846" y="237744"/>
            <a:ext cx="4098619" cy="63825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EA45CC-6111-4281-92F6-9BE5B3B6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E0556F-5AB7-4B25-A10B-7B538B88D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6625" y="374904"/>
            <a:ext cx="7340156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3D31EC-CA2A-C3A4-7B18-3CAEF5EB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nb-NO" dirty="0"/>
              <a:t>Different </a:t>
            </a:r>
            <a:r>
              <a:rPr lang="nb-NO" dirty="0" err="1"/>
              <a:t>breathing</a:t>
            </a:r>
            <a:r>
              <a:rPr lang="nb-NO" dirty="0"/>
              <a:t> </a:t>
            </a:r>
            <a:r>
              <a:rPr lang="nb-NO" dirty="0" err="1"/>
              <a:t>methods</a:t>
            </a:r>
            <a:r>
              <a:rPr lang="nb-NO" dirty="0"/>
              <a:t>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7938B2-33E7-1A35-9078-4ACCC3287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>
            <a:normAutofit/>
          </a:bodyPr>
          <a:lstStyle/>
          <a:p>
            <a:r>
              <a:rPr lang="nb-NO" dirty="0"/>
              <a:t>Nose (</a:t>
            </a:r>
            <a:r>
              <a:rPr lang="nb-NO" dirty="0" err="1"/>
              <a:t>nostril</a:t>
            </a:r>
            <a:r>
              <a:rPr lang="nb-NO" dirty="0"/>
              <a:t>)</a:t>
            </a:r>
          </a:p>
          <a:p>
            <a:r>
              <a:rPr lang="nb-NO" dirty="0" err="1"/>
              <a:t>Mouth</a:t>
            </a:r>
            <a:endParaRPr lang="nb-NO" dirty="0"/>
          </a:p>
          <a:p>
            <a:r>
              <a:rPr lang="nb-NO" dirty="0" err="1"/>
              <a:t>Nadi</a:t>
            </a:r>
            <a:r>
              <a:rPr lang="nb-NO" dirty="0"/>
              <a:t> </a:t>
            </a:r>
            <a:r>
              <a:rPr lang="nb-NO" dirty="0" err="1"/>
              <a:t>shodana</a:t>
            </a:r>
            <a:endParaRPr lang="nb-NO" dirty="0"/>
          </a:p>
          <a:p>
            <a:r>
              <a:rPr lang="nb-NO" dirty="0"/>
              <a:t>in 4- </a:t>
            </a:r>
            <a:r>
              <a:rPr lang="nb-NO" dirty="0" err="1"/>
              <a:t>out</a:t>
            </a:r>
            <a:r>
              <a:rPr lang="nb-NO" dirty="0"/>
              <a:t> 4</a:t>
            </a:r>
          </a:p>
          <a:p>
            <a:r>
              <a:rPr lang="nb-NO" dirty="0"/>
              <a:t>In 4- </a:t>
            </a:r>
            <a:r>
              <a:rPr lang="nb-NO" dirty="0" err="1"/>
              <a:t>out</a:t>
            </a:r>
            <a:r>
              <a:rPr lang="nb-NO" dirty="0"/>
              <a:t> 8</a:t>
            </a:r>
          </a:p>
          <a:p>
            <a:r>
              <a:rPr lang="nb-NO" dirty="0"/>
              <a:t>4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breath</a:t>
            </a:r>
            <a:endParaRPr lang="nb-NO" dirty="0"/>
          </a:p>
          <a:p>
            <a:r>
              <a:rPr lang="nb-NO" dirty="0" err="1"/>
              <a:t>Breath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wave</a:t>
            </a:r>
            <a:endParaRPr lang="nb-NO" dirty="0"/>
          </a:p>
          <a:p>
            <a:r>
              <a:rPr lang="nb-NO" dirty="0" err="1"/>
              <a:t>Breath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fire</a:t>
            </a:r>
          </a:p>
          <a:p>
            <a:r>
              <a:rPr lang="nb-NO" dirty="0"/>
              <a:t>Triangel /</a:t>
            </a:r>
            <a:r>
              <a:rPr lang="nb-NO" dirty="0" err="1"/>
              <a:t>square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436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818E71-9B31-12FE-79BC-E3FDA60F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Working</a:t>
            </a:r>
            <a:r>
              <a:rPr lang="nb-NO" dirty="0"/>
              <a:t>- </a:t>
            </a:r>
            <a:r>
              <a:rPr lang="nb-NO" dirty="0" err="1"/>
              <a:t>factors</a:t>
            </a:r>
            <a:r>
              <a:rPr lang="nb-NO" dirty="0"/>
              <a:t>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ED27E0-A2AF-9E78-1555-7257644E7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Information</a:t>
            </a:r>
          </a:p>
          <a:p>
            <a:r>
              <a:rPr lang="nb-NO" dirty="0"/>
              <a:t>Circuit</a:t>
            </a:r>
          </a:p>
          <a:p>
            <a:r>
              <a:rPr lang="nb-NO" dirty="0" err="1"/>
              <a:t>Balancing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9723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1FD017-3587-E1DD-794C-6970BC19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Post </a:t>
            </a:r>
            <a:r>
              <a:rPr lang="nb-NO" dirty="0" err="1"/>
              <a:t>checks</a:t>
            </a:r>
            <a:r>
              <a:rPr lang="nb-NO" dirty="0"/>
              <a:t>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6CC515-CF97-64E9-38E6-B319CBAED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Supression</a:t>
            </a:r>
            <a:endParaRPr lang="nb-NO" dirty="0"/>
          </a:p>
          <a:p>
            <a:r>
              <a:rPr lang="nb-NO" dirty="0" err="1"/>
              <a:t>Timeframes</a:t>
            </a:r>
            <a:endParaRPr lang="nb-NO" dirty="0"/>
          </a:p>
          <a:p>
            <a:r>
              <a:rPr lang="nb-NO" dirty="0" err="1"/>
              <a:t>Secundary</a:t>
            </a:r>
            <a:r>
              <a:rPr lang="nb-NO" dirty="0"/>
              <a:t> </a:t>
            </a:r>
            <a:r>
              <a:rPr lang="nb-NO" dirty="0" err="1"/>
              <a:t>gain</a:t>
            </a:r>
            <a:endParaRPr lang="nb-NO" dirty="0"/>
          </a:p>
          <a:p>
            <a:r>
              <a:rPr lang="nb-NO" dirty="0"/>
              <a:t>Time </a:t>
            </a:r>
            <a:r>
              <a:rPr lang="nb-NO" dirty="0" err="1"/>
              <a:t>deley</a:t>
            </a:r>
            <a:r>
              <a:rPr lang="nb-NO" dirty="0"/>
              <a:t> respons</a:t>
            </a:r>
          </a:p>
          <a:p>
            <a:r>
              <a:rPr lang="nb-NO" dirty="0"/>
              <a:t>Integration </a:t>
            </a:r>
          </a:p>
          <a:p>
            <a:r>
              <a:rPr lang="nb-NO" dirty="0"/>
              <a:t>Trigger</a:t>
            </a:r>
          </a:p>
          <a:p>
            <a:r>
              <a:rPr lang="nb-NO" dirty="0"/>
              <a:t>Support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38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3217F2-921A-77B0-8C4F-4DCF7F4E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14 meridianer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5F2EAC6-1C29-7E0B-519B-04B8BCBAB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Yoga </a:t>
            </a:r>
            <a:r>
              <a:rPr lang="nb-NO" dirty="0" err="1"/>
              <a:t>asana</a:t>
            </a:r>
            <a:r>
              <a:rPr lang="nb-NO" dirty="0"/>
              <a:t> to </a:t>
            </a:r>
            <a:r>
              <a:rPr lang="nb-NO" dirty="0" err="1"/>
              <a:t>each</a:t>
            </a:r>
            <a:r>
              <a:rPr lang="nb-NO" dirty="0"/>
              <a:t> meridian</a:t>
            </a:r>
          </a:p>
        </p:txBody>
      </p:sp>
    </p:spTree>
    <p:extLst>
      <p:ext uri="{BB962C8B-B14F-4D97-AF65-F5344CB8AC3E}">
        <p14:creationId xmlns:p14="http://schemas.microsoft.com/office/powerpoint/2010/main" val="3338040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847AA9-278E-50B8-D528-66EBBBBF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Central meridian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699A3F0-1717-1D0B-F963-068387B7A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innendørs, vindu, sofa&#10;&#10;Automatisk generert beskrivelse">
            <a:extLst>
              <a:ext uri="{FF2B5EF4-FFF2-40B4-BE49-F238E27FC236}">
                <a16:creationId xmlns:a16="http://schemas.microsoft.com/office/drawing/2014/main" id="{A7F0DF53-F559-3EFD-0F33-90075C9EC7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33825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3DA6275-05C3-D1F6-EB11-8EF82A5BE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Supta</a:t>
            </a:r>
            <a:r>
              <a:rPr lang="en-US" dirty="0"/>
              <a:t> </a:t>
            </a:r>
            <a:r>
              <a:rPr lang="en-US" dirty="0" err="1"/>
              <a:t>Baddha</a:t>
            </a:r>
            <a:r>
              <a:rPr lang="en-US" dirty="0"/>
              <a:t> </a:t>
            </a:r>
            <a:r>
              <a:rPr lang="en-US" dirty="0" err="1"/>
              <a:t>Konasana</a:t>
            </a:r>
            <a:endParaRPr lang="en-US" dirty="0"/>
          </a:p>
          <a:p>
            <a:r>
              <a:rPr lang="en-US" dirty="0"/>
              <a:t>Chest opener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6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839DEE-B2F1-1A77-18C4-3B012741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Governing meridian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 descr="Et bilde som inneholder tekst&#10;&#10;Automatisk generert beskrivelse">
            <a:extLst>
              <a:ext uri="{FF2B5EF4-FFF2-40B4-BE49-F238E27FC236}">
                <a16:creationId xmlns:a16="http://schemas.microsoft.com/office/drawing/2014/main" id="{440606AE-EED0-9BBA-3525-BDF6E79B2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3" r="2237" b="11157"/>
          <a:stretch/>
        </p:blipFill>
        <p:spPr>
          <a:xfrm rot="5400000">
            <a:off x="1370193" y="1376431"/>
            <a:ext cx="2539322" cy="1404948"/>
          </a:xfrm>
          <a:prstGeom prst="rect">
            <a:avLst/>
          </a:prstGeom>
        </p:spPr>
      </p:pic>
      <p:pic>
        <p:nvPicPr>
          <p:cNvPr id="8" name="Plassholder for innhold 7" descr="Et bilde som inneholder innendørs, vindu, gulv&#10;&#10;Automatisk generert beskrivelse">
            <a:extLst>
              <a:ext uri="{FF2B5EF4-FFF2-40B4-BE49-F238E27FC236}">
                <a16:creationId xmlns:a16="http://schemas.microsoft.com/office/drawing/2014/main" id="{C809A00C-FFC9-1C8A-A268-282B23B1A9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07440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976D37C-B8D2-4BEF-114B-11E3E7037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Balasana</a:t>
            </a:r>
            <a:endParaRPr lang="en-US" dirty="0"/>
          </a:p>
          <a:p>
            <a:r>
              <a:rPr lang="en-US" dirty="0"/>
              <a:t>Child pose</a:t>
            </a:r>
          </a:p>
        </p:txBody>
      </p:sp>
    </p:spTree>
    <p:extLst>
      <p:ext uri="{BB962C8B-B14F-4D97-AF65-F5344CB8AC3E}">
        <p14:creationId xmlns:p14="http://schemas.microsoft.com/office/powerpoint/2010/main" val="2188294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8224EBB-C1B0-6D0C-471B-2F94934D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Stomach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221B77E-E8A6-51EF-30F0-1DAB7709C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vindu&#10;&#10;Automatisk generert beskrivelse">
            <a:extLst>
              <a:ext uri="{FF2B5EF4-FFF2-40B4-BE49-F238E27FC236}">
                <a16:creationId xmlns:a16="http://schemas.microsoft.com/office/drawing/2014/main" id="{D21CE852-F7D0-0CC8-29EF-F0737A79E1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01071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4A9F47B-5DC0-F26F-218B-5C826EB3E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Salamba</a:t>
            </a:r>
            <a:r>
              <a:rPr lang="en-US" dirty="0"/>
              <a:t> </a:t>
            </a:r>
            <a:r>
              <a:rPr lang="en-US" dirty="0" err="1"/>
              <a:t>Bhujangasana</a:t>
            </a:r>
            <a:endParaRPr lang="en-US" dirty="0"/>
          </a:p>
          <a:p>
            <a:r>
              <a:rPr lang="en-US" dirty="0"/>
              <a:t>Sphinx pose</a:t>
            </a:r>
          </a:p>
        </p:txBody>
      </p:sp>
    </p:spTree>
    <p:extLst>
      <p:ext uri="{BB962C8B-B14F-4D97-AF65-F5344CB8AC3E}">
        <p14:creationId xmlns:p14="http://schemas.microsoft.com/office/powerpoint/2010/main" val="16255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676A469-CA8F-7FE7-E6FE-047A5208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Spleen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333DAF6-E3EB-1C32-DDBC-C6426CA7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person, vindu, bygning&#10;&#10;Automatisk generert beskrivelse">
            <a:extLst>
              <a:ext uri="{FF2B5EF4-FFF2-40B4-BE49-F238E27FC236}">
                <a16:creationId xmlns:a16="http://schemas.microsoft.com/office/drawing/2014/main" id="{8DEC6E9B-F898-0550-E305-5A3752ED62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06530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E9EE411-B2CC-0C26-9D92-7A357A1C4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Ardha</a:t>
            </a:r>
            <a:r>
              <a:rPr lang="en-US" dirty="0"/>
              <a:t> </a:t>
            </a:r>
            <a:r>
              <a:rPr lang="en-US" dirty="0" err="1"/>
              <a:t>Matsyendrasana</a:t>
            </a:r>
            <a:endParaRPr lang="en-US" dirty="0"/>
          </a:p>
          <a:p>
            <a:r>
              <a:rPr lang="en-US" dirty="0" err="1"/>
              <a:t>Sittende</a:t>
            </a:r>
            <a:r>
              <a:rPr lang="en-US" dirty="0"/>
              <a:t> </a:t>
            </a:r>
            <a:r>
              <a:rPr lang="en-US" dirty="0" err="1"/>
              <a:t>rotasjon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54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2EEB8A-D7CF-5F17-CF9D-91657B60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Heart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7914A79-A66F-8D73-188E-D014F1931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vindu, sofa&#10;&#10;Automatisk generert beskrivelse">
            <a:extLst>
              <a:ext uri="{FF2B5EF4-FFF2-40B4-BE49-F238E27FC236}">
                <a16:creationId xmlns:a16="http://schemas.microsoft.com/office/drawing/2014/main" id="{BEC4D1EF-9D88-FDE2-76D2-7F48276846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301864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4202646-7107-D8A4-5857-2D6E98FEE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Uttana</a:t>
            </a:r>
            <a:r>
              <a:rPr lang="en-US" dirty="0"/>
              <a:t> </a:t>
            </a:r>
            <a:r>
              <a:rPr lang="en-US" dirty="0" err="1"/>
              <a:t>Shishosana</a:t>
            </a:r>
            <a:endParaRPr lang="en-US" dirty="0"/>
          </a:p>
          <a:p>
            <a:r>
              <a:rPr lang="en-US" dirty="0" err="1"/>
              <a:t>puppypose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71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D8F0BE-1BAA-1696-DCB6-A135D2F1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Small intestine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56C1716-5089-E4E6-C5DF-DD8F67F00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vindu&#10;&#10;Automatisk generert beskrivelse">
            <a:extLst>
              <a:ext uri="{FF2B5EF4-FFF2-40B4-BE49-F238E27FC236}">
                <a16:creationId xmlns:a16="http://schemas.microsoft.com/office/drawing/2014/main" id="{F9504FD3-3A5A-C0A1-D1A7-4044B037A5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08350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6E13BC-F076-B295-71C1-2AB89B314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Opening </a:t>
            </a:r>
            <a:r>
              <a:rPr lang="en-US" dirty="0" err="1"/>
              <a:t>wingpose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16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BD4805-ABF9-71B7-F826-B6EA40CB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kinesiology</a:t>
            </a:r>
            <a:r>
              <a:rPr lang="nb-NO" dirty="0"/>
              <a:t>?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22D0A8EA-62AB-46E6-6E20-72DF8A3B8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658075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6717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FE47D34-8595-B998-AC5A-51E6349D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Bladder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A4A82F6-408E-461B-CF26-C49CC0CA9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vindu, person&#10;&#10;Automatisk generert beskrivelse">
            <a:extLst>
              <a:ext uri="{FF2B5EF4-FFF2-40B4-BE49-F238E27FC236}">
                <a16:creationId xmlns:a16="http://schemas.microsoft.com/office/drawing/2014/main" id="{936DC6F5-27E8-339A-2534-D8D3ED47C5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056211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6E84DC2-B718-A12E-F8A5-C5E1439BA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Paschimottanasana</a:t>
            </a:r>
            <a:endParaRPr lang="en-US" dirty="0"/>
          </a:p>
          <a:p>
            <a:r>
              <a:rPr lang="en-US" dirty="0"/>
              <a:t>Forward bend</a:t>
            </a:r>
          </a:p>
        </p:txBody>
      </p:sp>
    </p:spTree>
    <p:extLst>
      <p:ext uri="{BB962C8B-B14F-4D97-AF65-F5344CB8AC3E}">
        <p14:creationId xmlns:p14="http://schemas.microsoft.com/office/powerpoint/2010/main" val="2190722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D54461A-CA25-B103-66A8-731097AF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Kidney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 descr="Et bilde som inneholder tavle&#10;&#10;Automatisk generert beskrivelse">
            <a:extLst>
              <a:ext uri="{FF2B5EF4-FFF2-40B4-BE49-F238E27FC236}">
                <a16:creationId xmlns:a16="http://schemas.microsoft.com/office/drawing/2014/main" id="{AA6F02BE-00DF-6F30-B39F-F3AF79E59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person, vindu, bygning, gulv&#10;&#10;Automatisk generert beskrivelse">
            <a:extLst>
              <a:ext uri="{FF2B5EF4-FFF2-40B4-BE49-F238E27FC236}">
                <a16:creationId xmlns:a16="http://schemas.microsoft.com/office/drawing/2014/main" id="{273C5543-50C0-404F-57F0-6836C2059C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21998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2BF7DEF-89A6-5D7B-08A6-458828943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Malasana</a:t>
            </a:r>
            <a:endParaRPr lang="en-US" dirty="0"/>
          </a:p>
          <a:p>
            <a:r>
              <a:rPr lang="en-US" dirty="0"/>
              <a:t>Squat pose</a:t>
            </a:r>
          </a:p>
        </p:txBody>
      </p:sp>
    </p:spTree>
    <p:extLst>
      <p:ext uri="{BB962C8B-B14F-4D97-AF65-F5344CB8AC3E}">
        <p14:creationId xmlns:p14="http://schemas.microsoft.com/office/powerpoint/2010/main" val="1196895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E8CFDCA-42D6-065D-8BF5-76331C5E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Circulation Sex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 descr="Et bilde som inneholder tavle, tekst&#10;&#10;Automatisk generert beskrivelse">
            <a:extLst>
              <a:ext uri="{FF2B5EF4-FFF2-40B4-BE49-F238E27FC236}">
                <a16:creationId xmlns:a16="http://schemas.microsoft.com/office/drawing/2014/main" id="{66482EB2-FC7F-B43B-EC57-F9D2B68C3E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b="2342"/>
          <a:stretch/>
        </p:blipFill>
        <p:spPr>
          <a:xfrm rot="5400000">
            <a:off x="1370193" y="1126055"/>
            <a:ext cx="2539322" cy="1905700"/>
          </a:xfrm>
          <a:prstGeom prst="rect">
            <a:avLst/>
          </a:prstGeom>
        </p:spPr>
      </p:pic>
      <p:pic>
        <p:nvPicPr>
          <p:cNvPr id="8" name="Plassholder for innhold 7" descr="Et bilde som inneholder vindu, innendørs, sete&#10;&#10;Automatisk generert beskrivelse">
            <a:extLst>
              <a:ext uri="{FF2B5EF4-FFF2-40B4-BE49-F238E27FC236}">
                <a16:creationId xmlns:a16="http://schemas.microsoft.com/office/drawing/2014/main" id="{A576A0A9-734D-BE6B-DF7D-ED0383946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11989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5D0A20-8D81-03D2-E8FF-03DE10290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Setu</a:t>
            </a:r>
            <a:r>
              <a:rPr lang="en-US" dirty="0"/>
              <a:t> Bandha </a:t>
            </a:r>
            <a:r>
              <a:rPr lang="en-US" dirty="0" err="1"/>
              <a:t>Sarvangasana</a:t>
            </a:r>
            <a:endParaRPr lang="en-US" dirty="0"/>
          </a:p>
          <a:p>
            <a:r>
              <a:rPr lang="en-US" dirty="0"/>
              <a:t>Half bridge pose</a:t>
            </a:r>
          </a:p>
        </p:txBody>
      </p:sp>
    </p:spTree>
    <p:extLst>
      <p:ext uri="{BB962C8B-B14F-4D97-AF65-F5344CB8AC3E}">
        <p14:creationId xmlns:p14="http://schemas.microsoft.com/office/powerpoint/2010/main" val="3617427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05837E-21E9-F7AA-E22A-611D7CF6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Trippel warmer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725D753-FC1D-DA5A-5EDB-92476C7D5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0120" r="2260" b="4212"/>
          <a:stretch/>
        </p:blipFill>
        <p:spPr>
          <a:xfrm rot="5400000">
            <a:off x="1370193" y="1230365"/>
            <a:ext cx="2539322" cy="1697080"/>
          </a:xfrm>
          <a:prstGeom prst="rect">
            <a:avLst/>
          </a:prstGeom>
        </p:spPr>
      </p:pic>
      <p:pic>
        <p:nvPicPr>
          <p:cNvPr id="8" name="Plassholder for innhold 7" descr="Et bilde som inneholder vindu, gulv&#10;&#10;Automatisk generert beskrivelse">
            <a:extLst>
              <a:ext uri="{FF2B5EF4-FFF2-40B4-BE49-F238E27FC236}">
                <a16:creationId xmlns:a16="http://schemas.microsoft.com/office/drawing/2014/main" id="{9C734C59-FCFD-30BE-1932-4E229E8611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22907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0B2DD7F-07F0-4700-7F61-96577D502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Garudasana</a:t>
            </a:r>
            <a:endParaRPr lang="en-US" dirty="0"/>
          </a:p>
          <a:p>
            <a:r>
              <a:rPr lang="en-US" dirty="0"/>
              <a:t>Eagle</a:t>
            </a:r>
          </a:p>
        </p:txBody>
      </p:sp>
    </p:spTree>
    <p:extLst>
      <p:ext uri="{BB962C8B-B14F-4D97-AF65-F5344CB8AC3E}">
        <p14:creationId xmlns:p14="http://schemas.microsoft.com/office/powerpoint/2010/main" val="2764017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520FDA3-5435-E760-F58A-DBDEF603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Gallbladder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8" name="Plassholder for innhold 7" descr="Et bilde som inneholder tekst, tavle&#10;&#10;Automatisk generert beskrivelse">
            <a:extLst>
              <a:ext uri="{FF2B5EF4-FFF2-40B4-BE49-F238E27FC236}">
                <a16:creationId xmlns:a16="http://schemas.microsoft.com/office/drawing/2014/main" id="{06D93D5E-BE6A-24E7-35EB-4C4B6A391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9020" r="1434" b="7373"/>
          <a:stretch/>
        </p:blipFill>
        <p:spPr>
          <a:xfrm rot="5400000">
            <a:off x="1370192" y="1266055"/>
            <a:ext cx="2539322" cy="1625695"/>
          </a:xfrm>
          <a:prstGeom prst="rect">
            <a:avLst/>
          </a:prstGeom>
        </p:spPr>
      </p:pic>
      <p:pic>
        <p:nvPicPr>
          <p:cNvPr id="10" name="Plassholder for innhold 9" descr="Et bilde som inneholder vindu, innendørs, gulv&#10;&#10;Automatisk generert beskrivelse">
            <a:extLst>
              <a:ext uri="{FF2B5EF4-FFF2-40B4-BE49-F238E27FC236}">
                <a16:creationId xmlns:a16="http://schemas.microsoft.com/office/drawing/2014/main" id="{CD3D7FFB-DA38-F905-129C-F89CF1FBA1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083506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1FE95AA-35E3-E7BF-681C-ECFEFD552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Ananda </a:t>
            </a:r>
            <a:r>
              <a:rPr lang="en-US" dirty="0" err="1"/>
              <a:t>Balasana</a:t>
            </a:r>
            <a:endParaRPr lang="en-US" dirty="0"/>
          </a:p>
          <a:p>
            <a:r>
              <a:rPr lang="en-US" dirty="0"/>
              <a:t>Happy baby pose</a:t>
            </a:r>
          </a:p>
        </p:txBody>
      </p:sp>
    </p:spTree>
    <p:extLst>
      <p:ext uri="{BB962C8B-B14F-4D97-AF65-F5344CB8AC3E}">
        <p14:creationId xmlns:p14="http://schemas.microsoft.com/office/powerpoint/2010/main" val="1588756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C92B268-7FFB-7884-7744-549536F6A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Liver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FE6DD13-7290-EC21-BD41-B5BF3E5B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vindu, sofa&#10;&#10;Automatisk generert beskrivelse">
            <a:extLst>
              <a:ext uri="{FF2B5EF4-FFF2-40B4-BE49-F238E27FC236}">
                <a16:creationId xmlns:a16="http://schemas.microsoft.com/office/drawing/2014/main" id="{8AE1D2F4-4679-3840-32C6-FE25239077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365552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57ECBB7-C4C2-3C10-B3DB-5DFD6FF32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Bhekasana</a:t>
            </a:r>
            <a:endParaRPr lang="en-US" dirty="0"/>
          </a:p>
          <a:p>
            <a:r>
              <a:rPr lang="en-US" dirty="0" err="1"/>
              <a:t>Frogpose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9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71C6275-F0F3-92CE-866F-1863578FE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Lunge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 descr="Et bilde som inneholder tavle, tekst&#10;&#10;Automatisk generert beskrivelse">
            <a:extLst>
              <a:ext uri="{FF2B5EF4-FFF2-40B4-BE49-F238E27FC236}">
                <a16:creationId xmlns:a16="http://schemas.microsoft.com/office/drawing/2014/main" id="{2F6797D7-BA78-E8E8-67AF-0196C31C9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vindu&#10;&#10;Automatisk generert beskrivelse">
            <a:extLst>
              <a:ext uri="{FF2B5EF4-FFF2-40B4-BE49-F238E27FC236}">
                <a16:creationId xmlns:a16="http://schemas.microsoft.com/office/drawing/2014/main" id="{7B14FDBA-551B-3CC0-8D2B-94B9B8305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12899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46D2ED-BBA7-7388-916C-1CD27BA30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Sidestretch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88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28AED4-7DD1-48CA-A953-55D508B3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76170-DDA6-47A5-BA2F-154B0B53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9D1EE-E10B-4111-B975-988A3024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BD52D-9135-4096-B6DF-8F57417F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60299-3DAF-48FE-A44D-8F918BEC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178A861-5A1D-4A4A-C27D-0BADF05B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Large intestine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7D91E-DC9D-4C98-856B-4D7D461D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lassholder for innhold 5" descr="Et bilde som inneholder tavle, tekst&#10;&#10;Automatisk generert beskrivelse">
            <a:extLst>
              <a:ext uri="{FF2B5EF4-FFF2-40B4-BE49-F238E27FC236}">
                <a16:creationId xmlns:a16="http://schemas.microsoft.com/office/drawing/2014/main" id="{56BF16D6-ECC2-3F5D-90DE-77C700550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92" y="1126657"/>
            <a:ext cx="2539322" cy="1904491"/>
          </a:xfrm>
          <a:prstGeom prst="rect">
            <a:avLst/>
          </a:prstGeom>
        </p:spPr>
      </p:pic>
      <p:pic>
        <p:nvPicPr>
          <p:cNvPr id="8" name="Plassholder for innhold 7" descr="Et bilde som inneholder vindu, innendørs, ligger, sover&#10;&#10;Automatisk generert beskrivelse">
            <a:extLst>
              <a:ext uri="{FF2B5EF4-FFF2-40B4-BE49-F238E27FC236}">
                <a16:creationId xmlns:a16="http://schemas.microsoft.com/office/drawing/2014/main" id="{DA847E04-CE25-142A-0BCC-8B0AAFDD9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8" y="3509431"/>
            <a:ext cx="3639312" cy="234735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8C542-7628-9FA5-FD6A-9C085BA3E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Shava </a:t>
            </a:r>
            <a:r>
              <a:rPr lang="en-US" dirty="0" err="1"/>
              <a:t>Udarakarshanasana</a:t>
            </a:r>
            <a:endParaRPr lang="en-US" dirty="0"/>
          </a:p>
          <a:p>
            <a:r>
              <a:rPr lang="en-US" dirty="0"/>
              <a:t>Universal pose</a:t>
            </a:r>
          </a:p>
        </p:txBody>
      </p:sp>
    </p:spTree>
    <p:extLst>
      <p:ext uri="{BB962C8B-B14F-4D97-AF65-F5344CB8AC3E}">
        <p14:creationId xmlns:p14="http://schemas.microsoft.com/office/powerpoint/2010/main" val="1794610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23ED07-A09C-6CE6-9A43-5E1972C2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namastè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DE710DC-C8ED-F282-95C2-5CDED0DFA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www.dinberkana.no</a:t>
            </a:r>
          </a:p>
        </p:txBody>
      </p:sp>
    </p:spTree>
    <p:extLst>
      <p:ext uri="{BB962C8B-B14F-4D97-AF65-F5344CB8AC3E}">
        <p14:creationId xmlns:p14="http://schemas.microsoft.com/office/powerpoint/2010/main" val="784000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06FF3823-BBAD-4D28-B6DB-E416E2409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E20F056-0FFD-4EE9-BDCB-8963C7F8B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7507ED7-71D7-4B95-8D4F-7B3E18623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A38E6D2-F0D9-4B69-ABEB-EB70412E8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2227748" cy="731520"/>
            <a:chOff x="4828372" y="1267730"/>
            <a:chExt cx="2227748" cy="731520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25EA075-7728-48F3-B18E-92389160D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115E6AD-1E2A-40FE-B424-56271D8A8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2CFBBA0-D70F-4068-8385-B020EA21AA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963F62F-FFD6-43CD-BE0D-00770BB97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75688F4-0BFA-49D0-92B0-84CBE5508B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68C0C820-FEBB-4555-B681-DF566E1AC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A2D06DB-E053-40FF-AB49-655ABB160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AE80E5-9021-2A6E-1B31-BF78AF91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6" y="4257890"/>
            <a:ext cx="9840468" cy="8955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/>
              <a:t>www.dinberkana.no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C10F81A-DF2F-B56E-4309-F0FA705C3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5153406"/>
            <a:ext cx="9517450" cy="63890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n-US" spc="80" dirty="0"/>
              <a:t>Malene Osa-Bjørkmo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E618161-B58C-4101-978C-183760A44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DBC8DA4-201C-4E0D-B930-42D243428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5DE28AA-F750-4E49-B817-19CCF8197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90DE096-E445-4886-8EBC-823BD3264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A9952311-9B02-FF56-85F2-F8AC87221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76" y="846345"/>
            <a:ext cx="5598036" cy="34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5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EEEF957-155A-4067-93CB-D11D3900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F04C009D-3F78-34F4-F0BB-646233EC5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r="-3" b="-3"/>
          <a:stretch/>
        </p:blipFill>
        <p:spPr>
          <a:xfrm rot="5400000">
            <a:off x="17645" y="448882"/>
            <a:ext cx="3755625" cy="33243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36CF6F-D62D-4337-82B4-596EB996A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9534" y="239052"/>
            <a:ext cx="2695380" cy="2474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person, innendørs, baby, ligger&#10;&#10;Automatisk generert beskrivelse">
            <a:extLst>
              <a:ext uri="{FF2B5EF4-FFF2-40B4-BE49-F238E27FC236}">
                <a16:creationId xmlns:a16="http://schemas.microsoft.com/office/drawing/2014/main" id="{85DE0B80-F251-FB56-676F-5D8C9902F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9"/>
          <a:stretch/>
        </p:blipFill>
        <p:spPr>
          <a:xfrm rot="16200000">
            <a:off x="660102" y="3727185"/>
            <a:ext cx="2470041" cy="3325058"/>
          </a:xfrm>
          <a:prstGeom prst="rect">
            <a:avLst/>
          </a:prstGeom>
        </p:spPr>
      </p:pic>
      <p:pic>
        <p:nvPicPr>
          <p:cNvPr id="5" name="Plassholder for innhold 4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3005D2A9-4436-D902-585B-2F10B2D1B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r="3" b="2084"/>
          <a:stretch/>
        </p:blipFill>
        <p:spPr>
          <a:xfrm rot="5400000">
            <a:off x="3192285" y="3402107"/>
            <a:ext cx="3749878" cy="26953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A147B8-EC3C-4E32-8997-30A94455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6796" y="237744"/>
            <a:ext cx="53805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65FB66-5A34-4A5A-98D4-F7742235E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332" y="374904"/>
            <a:ext cx="5078811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5AC6C2-8D81-2DF4-4E2D-B434F73C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nb-NO" sz="4400" dirty="0" err="1"/>
              <a:t>Kinesiology</a:t>
            </a:r>
            <a:r>
              <a:rPr lang="nb-NO" sz="4400" dirty="0"/>
              <a:t> in my </a:t>
            </a:r>
            <a:r>
              <a:rPr lang="nb-NO" sz="4400" dirty="0" err="1"/>
              <a:t>daily</a:t>
            </a:r>
            <a:r>
              <a:rPr lang="nb-NO" sz="4400" dirty="0"/>
              <a:t> </a:t>
            </a:r>
            <a:r>
              <a:rPr lang="nb-NO" sz="4400" dirty="0" err="1"/>
              <a:t>life</a:t>
            </a:r>
            <a:r>
              <a:rPr lang="nb-NO" sz="4400" dirty="0"/>
              <a:t>: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B4EAB4F-6D5B-D150-AC08-C90B6EBDB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1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7">
            <a:extLst>
              <a:ext uri="{FF2B5EF4-FFF2-40B4-BE49-F238E27FC236}">
                <a16:creationId xmlns:a16="http://schemas.microsoft.com/office/drawing/2014/main" id="{D6DFEF54-3D06-496E-8D5D-A6C09368D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911441F0-D9A0-4805-BB57-DD145DF2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1">
            <a:extLst>
              <a:ext uri="{FF2B5EF4-FFF2-40B4-BE49-F238E27FC236}">
                <a16:creationId xmlns:a16="http://schemas.microsoft.com/office/drawing/2014/main" id="{BE7924EA-0C78-44F6-B08D-5B9C5B396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063" y="444934"/>
            <a:ext cx="5285232" cy="5998464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544311-290B-9CDA-91C6-85BA6B02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727626"/>
            <a:ext cx="4602152" cy="1718225"/>
          </a:xfrm>
        </p:spPr>
        <p:txBody>
          <a:bodyPr>
            <a:normAutofit/>
          </a:bodyPr>
          <a:lstStyle/>
          <a:p>
            <a:r>
              <a:rPr lang="nb-NO" dirty="0" err="1"/>
              <a:t>Kinesiology</a:t>
            </a:r>
            <a:r>
              <a:rPr lang="nb-NO" dirty="0"/>
              <a:t> in my </a:t>
            </a:r>
            <a:r>
              <a:rPr lang="nb-NO" dirty="0" err="1"/>
              <a:t>daily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:</a:t>
            </a:r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41EABE9E-24E3-80AF-8A46-3CB2E0DFE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2538919"/>
            <a:ext cx="4602152" cy="3596880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46" name="Rectangle 33">
            <a:extLst>
              <a:ext uri="{FF2B5EF4-FFF2-40B4-BE49-F238E27FC236}">
                <a16:creationId xmlns:a16="http://schemas.microsoft.com/office/drawing/2014/main" id="{6F859815-16CE-40E1-BF28-8067FF32E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lassholder for innhold 20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5EB7DCA2-7020-69BB-DFE7-A629D2BA1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52" b="-3"/>
          <a:stretch/>
        </p:blipFill>
        <p:spPr>
          <a:xfrm>
            <a:off x="8245162" y="3209731"/>
            <a:ext cx="3716680" cy="3396343"/>
          </a:xfrm>
          <a:prstGeom prst="rect">
            <a:avLst/>
          </a:prstGeom>
        </p:spPr>
      </p:pic>
      <p:pic>
        <p:nvPicPr>
          <p:cNvPr id="13" name="Bilde 12" descr="Et bilde som inneholder tekst, innendørs, vegg, person&#10;&#10;Automatisk generert beskrivelse">
            <a:extLst>
              <a:ext uri="{FF2B5EF4-FFF2-40B4-BE49-F238E27FC236}">
                <a16:creationId xmlns:a16="http://schemas.microsoft.com/office/drawing/2014/main" id="{F583E700-2147-948B-1074-A578934D82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19339" b="-2"/>
          <a:stretch/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7" name="Bilde 6" descr="Et bilde som inneholder person, kvinne, innendørs&#10;&#10;Automatisk generert beskrivelse">
            <a:extLst>
              <a:ext uri="{FF2B5EF4-FFF2-40B4-BE49-F238E27FC236}">
                <a16:creationId xmlns:a16="http://schemas.microsoft.com/office/drawing/2014/main" id="{E1DA0E28-E013-302E-DFB0-0050D2605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8" b="-3"/>
          <a:stretch/>
        </p:blipFill>
        <p:spPr>
          <a:xfrm>
            <a:off x="10103508" y="282258"/>
            <a:ext cx="1858339" cy="27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23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9BFC45-7E31-526D-6F1A-8E15BC63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err="1"/>
              <a:t>What</a:t>
            </a:r>
            <a:r>
              <a:rPr lang="nb-NO" dirty="0"/>
              <a:t> is yoga?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22BDB2D2-1FC1-B8C5-2DBD-0469975FA5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4181139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23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0F9842-05EB-6082-C145-841C796C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2" y="971398"/>
            <a:ext cx="5577547" cy="10669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Asanas </a:t>
            </a:r>
            <a:br>
              <a:rPr lang="en-US" sz="4000" dirty="0"/>
            </a:br>
            <a:r>
              <a:rPr lang="en-US" sz="2400" dirty="0"/>
              <a:t>(posture/place)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9802564-F0E9-9BF8-1C54-05EA3B93CE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66800" y="2224794"/>
            <a:ext cx="4754563" cy="3505374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DA36FB1A-186F-61B1-2771-93B08A1CA0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35140" y="1292439"/>
            <a:ext cx="5697495" cy="42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0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vann, utendørs, himmel, strand&#10;&#10;Automatisk generert beskrivelse">
            <a:extLst>
              <a:ext uri="{FF2B5EF4-FFF2-40B4-BE49-F238E27FC236}">
                <a16:creationId xmlns:a16="http://schemas.microsoft.com/office/drawing/2014/main" id="{DD5F0105-178A-2975-B9CD-AD65D2B94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44456" b="2"/>
          <a:stretch/>
        </p:blipFill>
        <p:spPr>
          <a:xfrm>
            <a:off x="190846" y="237744"/>
            <a:ext cx="4098619" cy="63825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5EA45CC-6111-4281-92F6-9BE5B3B6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E0556F-5AB7-4B25-A10B-7B538B88D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6625" y="374904"/>
            <a:ext cx="7340156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1BF9AA-BA34-2618-35D4-C21AEFC6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nb-NO" dirty="0" err="1"/>
              <a:t>Pranayama</a:t>
            </a:r>
            <a:r>
              <a:rPr lang="nb-NO" dirty="0"/>
              <a:t> 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F794BB-C4F5-9ABF-D29F-46D00890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>
            <a:normAutofit/>
          </a:bodyPr>
          <a:lstStyle/>
          <a:p>
            <a:r>
              <a:rPr lang="en-US" dirty="0"/>
              <a:t>Life-force</a:t>
            </a:r>
          </a:p>
          <a:p>
            <a:r>
              <a:rPr lang="en-US" dirty="0"/>
              <a:t>Breathing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53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vann, utendørs, himmel, strand&#10;&#10;Automatisk generert beskrivelse">
            <a:extLst>
              <a:ext uri="{FF2B5EF4-FFF2-40B4-BE49-F238E27FC236}">
                <a16:creationId xmlns:a16="http://schemas.microsoft.com/office/drawing/2014/main" id="{DD5F0105-178A-2975-B9CD-AD65D2B94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44456" b="2"/>
          <a:stretch/>
        </p:blipFill>
        <p:spPr>
          <a:xfrm>
            <a:off x="190846" y="237744"/>
            <a:ext cx="4098619" cy="63825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5EA45CC-6111-4281-92F6-9BE5B3B6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E0556F-5AB7-4B25-A10B-7B538B88D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6625" y="374904"/>
            <a:ext cx="7340156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1BF9AA-BA34-2618-35D4-C21AEFC6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nb-NO" dirty="0" err="1"/>
              <a:t>Meditation</a:t>
            </a:r>
            <a:r>
              <a:rPr lang="nb-NO" dirty="0"/>
              <a:t> 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F794BB-C4F5-9ABF-D29F-46D00890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>
            <a:normAutofit/>
          </a:bodyPr>
          <a:lstStyle/>
          <a:p>
            <a:r>
              <a:rPr lang="en-US" dirty="0"/>
              <a:t>Focus</a:t>
            </a:r>
          </a:p>
          <a:p>
            <a:r>
              <a:rPr lang="en-US" dirty="0" err="1"/>
              <a:t>Visualisation</a:t>
            </a:r>
            <a:endParaRPr lang="en-US" dirty="0"/>
          </a:p>
          <a:p>
            <a:r>
              <a:rPr lang="en-US" dirty="0"/>
              <a:t>Mantra</a:t>
            </a:r>
          </a:p>
          <a:p>
            <a:r>
              <a:rPr lang="en-US" dirty="0"/>
              <a:t>Breathing</a:t>
            </a:r>
          </a:p>
          <a:p>
            <a:r>
              <a:rPr lang="en-US" dirty="0"/>
              <a:t>Movement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73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6034</TotalTime>
  <Words>386</Words>
  <Application>Microsoft Macintosh PowerPoint</Application>
  <PresentationFormat>Breedbeeld</PresentationFormat>
  <Paragraphs>122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2" baseType="lpstr">
      <vt:lpstr>Arial</vt:lpstr>
      <vt:lpstr>Century Gothic</vt:lpstr>
      <vt:lpstr>Savon</vt:lpstr>
      <vt:lpstr>Yoga &amp; kinesiology</vt:lpstr>
      <vt:lpstr>Who am I: Malene Osa-Bjørkmo</vt:lpstr>
      <vt:lpstr>What is kinesiology?</vt:lpstr>
      <vt:lpstr>Kinesiology in my daily life:</vt:lpstr>
      <vt:lpstr>Kinesiology in my daily life:</vt:lpstr>
      <vt:lpstr>What is yoga?</vt:lpstr>
      <vt:lpstr>Asanas  (posture/place)</vt:lpstr>
      <vt:lpstr>Pranayama </vt:lpstr>
      <vt:lpstr>Meditation </vt:lpstr>
      <vt:lpstr>Remember that yoga is this:</vt:lpstr>
      <vt:lpstr>PowerPoint-presentatie</vt:lpstr>
      <vt:lpstr>Yoga+ kinesiology=TRUE</vt:lpstr>
      <vt:lpstr>A starting point for a balance </vt:lpstr>
      <vt:lpstr>Yoga as a balance to 14 meridians</vt:lpstr>
      <vt:lpstr>Yoga as a balance to 42 muscles</vt:lpstr>
      <vt:lpstr>Yoga as a balance to chakras</vt:lpstr>
      <vt:lpstr>Yoga as a balance to 5-elements</vt:lpstr>
      <vt:lpstr>Pranayama</vt:lpstr>
      <vt:lpstr>To breath in different areas of your body</vt:lpstr>
      <vt:lpstr>Different breathing methods:</vt:lpstr>
      <vt:lpstr>Working- factors:</vt:lpstr>
      <vt:lpstr>Post checks:</vt:lpstr>
      <vt:lpstr>14 meridianer</vt:lpstr>
      <vt:lpstr>Central meridian </vt:lpstr>
      <vt:lpstr>Governing meridian</vt:lpstr>
      <vt:lpstr>Stomach</vt:lpstr>
      <vt:lpstr>Spleen</vt:lpstr>
      <vt:lpstr>Heart </vt:lpstr>
      <vt:lpstr>Small intestine</vt:lpstr>
      <vt:lpstr>Bladder</vt:lpstr>
      <vt:lpstr>Kidney </vt:lpstr>
      <vt:lpstr>Circulation Sex</vt:lpstr>
      <vt:lpstr>Trippel warmer</vt:lpstr>
      <vt:lpstr>Gallbladder</vt:lpstr>
      <vt:lpstr>Liver </vt:lpstr>
      <vt:lpstr>Lunge </vt:lpstr>
      <vt:lpstr>Large intestine</vt:lpstr>
      <vt:lpstr>namastè</vt:lpstr>
      <vt:lpstr>www.dinberkana.no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Yoga og kinesiologi</dc:title>
  <dc:creator>Malene Osa-Bjørkmo</dc:creator>
  <cp:lastModifiedBy>Paulien de Roos</cp:lastModifiedBy>
  <cp:revision>9</cp:revision>
  <cp:lastPrinted>2022-10-21T06:06:29Z</cp:lastPrinted>
  <dcterms:created xsi:type="dcterms:W3CDTF">2022-10-18T11:15:13Z</dcterms:created>
  <dcterms:modified xsi:type="dcterms:W3CDTF">2023-07-23T09:47:07Z</dcterms:modified>
</cp:coreProperties>
</file>